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0"/>
  </p:notesMasterIdLst>
  <p:sldIdLst>
    <p:sldId id="382" r:id="rId5"/>
    <p:sldId id="383" r:id="rId6"/>
    <p:sldId id="384" r:id="rId7"/>
    <p:sldId id="371" r:id="rId8"/>
    <p:sldId id="385" r:id="rId9"/>
    <p:sldId id="372" r:id="rId10"/>
    <p:sldId id="374" r:id="rId11"/>
    <p:sldId id="373" r:id="rId12"/>
    <p:sldId id="380" r:id="rId13"/>
    <p:sldId id="386" r:id="rId14"/>
    <p:sldId id="389" r:id="rId15"/>
    <p:sldId id="388" r:id="rId16"/>
    <p:sldId id="387" r:id="rId17"/>
    <p:sldId id="379" r:id="rId18"/>
    <p:sldId id="377" r:id="rId19"/>
  </p:sldIdLst>
  <p:sldSz cx="12192000" cy="6858000"/>
  <p:notesSz cx="6858000" cy="9144000"/>
  <p:embeddedFontLst>
    <p:embeddedFont>
      <p:font typeface="Source Sans Pro" panose="020B050303040302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0E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ED3D6-DFF6-4FB2-93B3-082D03F17A39}" v="121" dt="2021-04-08T17:08:10.7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4660"/>
  </p:normalViewPr>
  <p:slideViewPr>
    <p:cSldViewPr snapToGrid="0">
      <p:cViewPr varScale="1">
        <p:scale>
          <a:sx n="90" d="100"/>
          <a:sy n="90" d="100"/>
        </p:scale>
        <p:origin x="67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IN Lucia" userId="25d60082-b225-463e-a225-40b8a8c7c0b5" providerId="ADAL" clId="{1D4ED3D6-DFF6-4FB2-93B3-082D03F17A39}"/>
    <pc:docChg chg="custSel addSld delSld modSld">
      <pc:chgData name="MICHIELIN Lucia" userId="25d60082-b225-463e-a225-40b8a8c7c0b5" providerId="ADAL" clId="{1D4ED3D6-DFF6-4FB2-93B3-082D03F17A39}" dt="2021-04-08T17:08:13.437" v="275" actId="2696"/>
      <pc:docMkLst>
        <pc:docMk/>
      </pc:docMkLst>
      <pc:sldChg chg="addSp delSp modSp mod">
        <pc:chgData name="MICHIELIN Lucia" userId="25d60082-b225-463e-a225-40b8a8c7c0b5" providerId="ADAL" clId="{1D4ED3D6-DFF6-4FB2-93B3-082D03F17A39}" dt="2021-04-08T16:56:25.170" v="45" actId="20577"/>
        <pc:sldMkLst>
          <pc:docMk/>
          <pc:sldMk cId="3166537840" sldId="266"/>
        </pc:sldMkLst>
        <pc:spChg chg="mod">
          <ac:chgData name="MICHIELIN Lucia" userId="25d60082-b225-463e-a225-40b8a8c7c0b5" providerId="ADAL" clId="{1D4ED3D6-DFF6-4FB2-93B3-082D03F17A39}" dt="2021-04-08T16:56:25.170" v="45" actId="20577"/>
          <ac:spMkLst>
            <pc:docMk/>
            <pc:sldMk cId="3166537840" sldId="266"/>
            <ac:spMk id="8" creationId="{00000000-0000-0000-0000-000000000000}"/>
          </ac:spMkLst>
        </pc:spChg>
        <pc:picChg chg="del">
          <ac:chgData name="MICHIELIN Lucia" userId="25d60082-b225-463e-a225-40b8a8c7c0b5" providerId="ADAL" clId="{1D4ED3D6-DFF6-4FB2-93B3-082D03F17A39}" dt="2021-04-08T16:55:40.315" v="0" actId="478"/>
          <ac:picMkLst>
            <pc:docMk/>
            <pc:sldMk cId="3166537840" sldId="266"/>
            <ac:picMk id="7" creationId="{412440A2-838F-44E4-989C-D1336B79CEC0}"/>
          </ac:picMkLst>
        </pc:picChg>
        <pc:picChg chg="add mod ord">
          <ac:chgData name="MICHIELIN Lucia" userId="25d60082-b225-463e-a225-40b8a8c7c0b5" providerId="ADAL" clId="{1D4ED3D6-DFF6-4FB2-93B3-082D03F17A39}" dt="2021-04-08T16:56:00.841" v="2" actId="167"/>
          <ac:picMkLst>
            <pc:docMk/>
            <pc:sldMk cId="3166537840" sldId="266"/>
            <ac:picMk id="9" creationId="{7A279070-DC0E-4472-8BF8-84634E4A8EED}"/>
          </ac:picMkLst>
        </pc:picChg>
      </pc:sldChg>
      <pc:sldChg chg="modSp mod">
        <pc:chgData name="MICHIELIN Lucia" userId="25d60082-b225-463e-a225-40b8a8c7c0b5" providerId="ADAL" clId="{1D4ED3D6-DFF6-4FB2-93B3-082D03F17A39}" dt="2021-04-08T16:56:52.156" v="47" actId="14100"/>
        <pc:sldMkLst>
          <pc:docMk/>
          <pc:sldMk cId="4217161965" sldId="278"/>
        </pc:sldMkLst>
        <pc:spChg chg="mod">
          <ac:chgData name="MICHIELIN Lucia" userId="25d60082-b225-463e-a225-40b8a8c7c0b5" providerId="ADAL" clId="{1D4ED3D6-DFF6-4FB2-93B3-082D03F17A39}" dt="2021-04-08T16:56:52.156" v="47" actId="14100"/>
          <ac:spMkLst>
            <pc:docMk/>
            <pc:sldMk cId="4217161965" sldId="278"/>
            <ac:spMk id="4" creationId="{00000000-0000-0000-0000-000000000000}"/>
          </ac:spMkLst>
        </pc:spChg>
      </pc:sldChg>
      <pc:sldChg chg="del">
        <pc:chgData name="MICHIELIN Lucia" userId="25d60082-b225-463e-a225-40b8a8c7c0b5" providerId="ADAL" clId="{1D4ED3D6-DFF6-4FB2-93B3-082D03F17A39}" dt="2021-04-08T17:08:13.437" v="275" actId="2696"/>
        <pc:sldMkLst>
          <pc:docMk/>
          <pc:sldMk cId="1477863777" sldId="284"/>
        </pc:sldMkLst>
      </pc:sldChg>
      <pc:sldChg chg="addSp modSp mod">
        <pc:chgData name="MICHIELIN Lucia" userId="25d60082-b225-463e-a225-40b8a8c7c0b5" providerId="ADAL" clId="{1D4ED3D6-DFF6-4FB2-93B3-082D03F17A39}" dt="2021-04-08T17:01:21.205" v="109"/>
        <pc:sldMkLst>
          <pc:docMk/>
          <pc:sldMk cId="3040458195" sldId="361"/>
        </pc:sldMkLst>
        <pc:spChg chg="mod">
          <ac:chgData name="MICHIELIN Lucia" userId="25d60082-b225-463e-a225-40b8a8c7c0b5" providerId="ADAL" clId="{1D4ED3D6-DFF6-4FB2-93B3-082D03F17A39}" dt="2021-04-08T17:01:19.693" v="108" actId="1076"/>
          <ac:spMkLst>
            <pc:docMk/>
            <pc:sldMk cId="3040458195" sldId="361"/>
            <ac:spMk id="5" creationId="{4E2B5A64-ED21-410B-AB0E-8E441D049D68}"/>
          </ac:spMkLst>
        </pc:spChg>
        <pc:spChg chg="add mod">
          <ac:chgData name="MICHIELIN Lucia" userId="25d60082-b225-463e-a225-40b8a8c7c0b5" providerId="ADAL" clId="{1D4ED3D6-DFF6-4FB2-93B3-082D03F17A39}" dt="2021-04-08T17:01:21.205" v="109"/>
          <ac:spMkLst>
            <pc:docMk/>
            <pc:sldMk cId="3040458195" sldId="361"/>
            <ac:spMk id="6" creationId="{647620A1-B32B-4D4D-A2FA-C5E3A54B154B}"/>
          </ac:spMkLst>
        </pc:spChg>
        <pc:spChg chg="mod">
          <ac:chgData name="MICHIELIN Lucia" userId="25d60082-b225-463e-a225-40b8a8c7c0b5" providerId="ADAL" clId="{1D4ED3D6-DFF6-4FB2-93B3-082D03F17A39}" dt="2021-04-08T17:01:16.741" v="107" actId="1076"/>
          <ac:spMkLst>
            <pc:docMk/>
            <pc:sldMk cId="3040458195" sldId="361"/>
            <ac:spMk id="9" creationId="{08273A3E-08D2-4DFF-9E38-03101C6B5FD3}"/>
          </ac:spMkLst>
        </pc:spChg>
        <pc:spChg chg="add mod">
          <ac:chgData name="MICHIELIN Lucia" userId="25d60082-b225-463e-a225-40b8a8c7c0b5" providerId="ADAL" clId="{1D4ED3D6-DFF6-4FB2-93B3-082D03F17A39}" dt="2021-04-08T17:01:21.205" v="109"/>
          <ac:spMkLst>
            <pc:docMk/>
            <pc:sldMk cId="3040458195" sldId="361"/>
            <ac:spMk id="10" creationId="{9B127DA3-C35D-477D-919A-63CBB4C2AFAB}"/>
          </ac:spMkLst>
        </pc:spChg>
        <pc:picChg chg="mod">
          <ac:chgData name="MICHIELIN Lucia" userId="25d60082-b225-463e-a225-40b8a8c7c0b5" providerId="ADAL" clId="{1D4ED3D6-DFF6-4FB2-93B3-082D03F17A39}" dt="2021-04-08T17:01:19.693" v="108" actId="1076"/>
          <ac:picMkLst>
            <pc:docMk/>
            <pc:sldMk cId="3040458195" sldId="361"/>
            <ac:picMk id="3" creationId="{1F926BCB-3A7E-4D5B-AAD0-31BB885AE0BB}"/>
          </ac:picMkLst>
        </pc:picChg>
        <pc:picChg chg="add mod">
          <ac:chgData name="MICHIELIN Lucia" userId="25d60082-b225-463e-a225-40b8a8c7c0b5" providerId="ADAL" clId="{1D4ED3D6-DFF6-4FB2-93B3-082D03F17A39}" dt="2021-04-08T17:01:21.205" v="109"/>
          <ac:picMkLst>
            <pc:docMk/>
            <pc:sldMk cId="3040458195" sldId="361"/>
            <ac:picMk id="7" creationId="{76EE527F-FF42-4506-9949-24C1D4150F59}"/>
          </ac:picMkLst>
        </pc:picChg>
        <pc:picChg chg="mod">
          <ac:chgData name="MICHIELIN Lucia" userId="25d60082-b225-463e-a225-40b8a8c7c0b5" providerId="ADAL" clId="{1D4ED3D6-DFF6-4FB2-93B3-082D03F17A39}" dt="2021-04-08T17:01:14.188" v="106" actId="14100"/>
          <ac:picMkLst>
            <pc:docMk/>
            <pc:sldMk cId="3040458195" sldId="361"/>
            <ac:picMk id="8" creationId="{893D3A59-C523-4898-83A9-52243FAD83CF}"/>
          </ac:picMkLst>
        </pc:picChg>
      </pc:sldChg>
      <pc:sldChg chg="addSp delSp modSp mod">
        <pc:chgData name="MICHIELIN Lucia" userId="25d60082-b225-463e-a225-40b8a8c7c0b5" providerId="ADAL" clId="{1D4ED3D6-DFF6-4FB2-93B3-082D03F17A39}" dt="2021-04-08T17:07:22.297" v="266" actId="167"/>
        <pc:sldMkLst>
          <pc:docMk/>
          <pc:sldMk cId="1341854288" sldId="362"/>
        </pc:sldMkLst>
        <pc:spChg chg="del mod">
          <ac:chgData name="MICHIELIN Lucia" userId="25d60082-b225-463e-a225-40b8a8c7c0b5" providerId="ADAL" clId="{1D4ED3D6-DFF6-4FB2-93B3-082D03F17A39}" dt="2021-04-08T17:06:19.499" v="263" actId="478"/>
          <ac:spMkLst>
            <pc:docMk/>
            <pc:sldMk cId="1341854288" sldId="362"/>
            <ac:spMk id="7" creationId="{00000000-0000-0000-0000-000000000000}"/>
          </ac:spMkLst>
        </pc:spChg>
        <pc:spChg chg="mod">
          <ac:chgData name="MICHIELIN Lucia" userId="25d60082-b225-463e-a225-40b8a8c7c0b5" providerId="ADAL" clId="{1D4ED3D6-DFF6-4FB2-93B3-082D03F17A39}" dt="2021-04-08T17:06:54.298" v="264"/>
          <ac:spMkLst>
            <pc:docMk/>
            <pc:sldMk cId="1341854288" sldId="362"/>
            <ac:spMk id="9" creationId="{00000000-0000-0000-0000-000000000000}"/>
          </ac:spMkLst>
        </pc:spChg>
        <pc:spChg chg="add mod ord">
          <ac:chgData name="MICHIELIN Lucia" userId="25d60082-b225-463e-a225-40b8a8c7c0b5" providerId="ADAL" clId="{1D4ED3D6-DFF6-4FB2-93B3-082D03F17A39}" dt="2021-04-08T17:07:22.297" v="266" actId="167"/>
          <ac:spMkLst>
            <pc:docMk/>
            <pc:sldMk cId="1341854288" sldId="362"/>
            <ac:spMk id="10" creationId="{DBA1894F-6592-4D1D-B5D6-632B2FFC8919}"/>
          </ac:spMkLst>
        </pc:spChg>
      </pc:sldChg>
      <pc:sldChg chg="addSp modSp mod">
        <pc:chgData name="MICHIELIN Lucia" userId="25d60082-b225-463e-a225-40b8a8c7c0b5" providerId="ADAL" clId="{1D4ED3D6-DFF6-4FB2-93B3-082D03F17A39}" dt="2021-04-08T17:01:46.108" v="116" actId="1076"/>
        <pc:sldMkLst>
          <pc:docMk/>
          <pc:sldMk cId="3198148771" sldId="363"/>
        </pc:sldMkLst>
        <pc:spChg chg="mod">
          <ac:chgData name="MICHIELIN Lucia" userId="25d60082-b225-463e-a225-40b8a8c7c0b5" providerId="ADAL" clId="{1D4ED3D6-DFF6-4FB2-93B3-082D03F17A39}" dt="2021-04-08T17:01:40.301" v="113" actId="1076"/>
          <ac:spMkLst>
            <pc:docMk/>
            <pc:sldMk cId="3198148771" sldId="363"/>
            <ac:spMk id="5" creationId="{4E2B5A64-ED21-410B-AB0E-8E441D049D68}"/>
          </ac:spMkLst>
        </pc:spChg>
        <pc:spChg chg="mod">
          <ac:chgData name="MICHIELIN Lucia" userId="25d60082-b225-463e-a225-40b8a8c7c0b5" providerId="ADAL" clId="{1D4ED3D6-DFF6-4FB2-93B3-082D03F17A39}" dt="2021-04-08T17:01:40.301" v="113" actId="1076"/>
          <ac:spMkLst>
            <pc:docMk/>
            <pc:sldMk cId="3198148771" sldId="363"/>
            <ac:spMk id="6" creationId="{690511F0-BC25-4C22-B851-6A1DB83008C6}"/>
          </ac:spMkLst>
        </pc:spChg>
        <pc:spChg chg="mod">
          <ac:chgData name="MICHIELIN Lucia" userId="25d60082-b225-463e-a225-40b8a8c7c0b5" providerId="ADAL" clId="{1D4ED3D6-DFF6-4FB2-93B3-082D03F17A39}" dt="2021-04-08T17:01:29.547" v="111" actId="1076"/>
          <ac:spMkLst>
            <pc:docMk/>
            <pc:sldMk cId="3198148771" sldId="363"/>
            <ac:spMk id="9" creationId="{08273A3E-08D2-4DFF-9E38-03101C6B5FD3}"/>
          </ac:spMkLst>
        </pc:spChg>
        <pc:spChg chg="mod">
          <ac:chgData name="MICHIELIN Lucia" userId="25d60082-b225-463e-a225-40b8a8c7c0b5" providerId="ADAL" clId="{1D4ED3D6-DFF6-4FB2-93B3-082D03F17A39}" dt="2021-04-08T17:01:40.301" v="113" actId="1076"/>
          <ac:spMkLst>
            <pc:docMk/>
            <pc:sldMk cId="3198148771" sldId="363"/>
            <ac:spMk id="10" creationId="{65FD4AAA-5B4B-43C1-8056-41DE7EA0ACFA}"/>
          </ac:spMkLst>
        </pc:spChg>
        <pc:spChg chg="add mod">
          <ac:chgData name="MICHIELIN Lucia" userId="25d60082-b225-463e-a225-40b8a8c7c0b5" providerId="ADAL" clId="{1D4ED3D6-DFF6-4FB2-93B3-082D03F17A39}" dt="2021-04-08T17:01:41.744" v="114"/>
          <ac:spMkLst>
            <pc:docMk/>
            <pc:sldMk cId="3198148771" sldId="363"/>
            <ac:spMk id="11" creationId="{F172BBC0-C452-41B5-9F8E-080000E75A5D}"/>
          </ac:spMkLst>
        </pc:spChg>
        <pc:spChg chg="add mod">
          <ac:chgData name="MICHIELIN Lucia" userId="25d60082-b225-463e-a225-40b8a8c7c0b5" providerId="ADAL" clId="{1D4ED3D6-DFF6-4FB2-93B3-082D03F17A39}" dt="2021-04-08T17:01:41.744" v="114"/>
          <ac:spMkLst>
            <pc:docMk/>
            <pc:sldMk cId="3198148771" sldId="363"/>
            <ac:spMk id="13" creationId="{7FBE9EB4-E56D-490C-A1E2-E671CF041628}"/>
          </ac:spMkLst>
        </pc:spChg>
        <pc:picChg chg="mod">
          <ac:chgData name="MICHIELIN Lucia" userId="25d60082-b225-463e-a225-40b8a8c7c0b5" providerId="ADAL" clId="{1D4ED3D6-DFF6-4FB2-93B3-082D03F17A39}" dt="2021-04-08T17:01:26.901" v="110" actId="14100"/>
          <ac:picMkLst>
            <pc:docMk/>
            <pc:sldMk cId="3198148771" sldId="363"/>
            <ac:picMk id="8" creationId="{893D3A59-C523-4898-83A9-52243FAD83CF}"/>
          </ac:picMkLst>
        </pc:picChg>
        <pc:picChg chg="add mod">
          <ac:chgData name="MICHIELIN Lucia" userId="25d60082-b225-463e-a225-40b8a8c7c0b5" providerId="ADAL" clId="{1D4ED3D6-DFF6-4FB2-93B3-082D03F17A39}" dt="2021-04-08T17:01:41.744" v="114"/>
          <ac:picMkLst>
            <pc:docMk/>
            <pc:sldMk cId="3198148771" sldId="363"/>
            <ac:picMk id="12" creationId="{ED1FA3E9-138A-45D4-9387-CFB706F25ADA}"/>
          </ac:picMkLst>
        </pc:picChg>
        <pc:picChg chg="mod">
          <ac:chgData name="MICHIELIN Lucia" userId="25d60082-b225-463e-a225-40b8a8c7c0b5" providerId="ADAL" clId="{1D4ED3D6-DFF6-4FB2-93B3-082D03F17A39}" dt="2021-04-08T17:01:46.108" v="116" actId="1076"/>
          <ac:picMkLst>
            <pc:docMk/>
            <pc:sldMk cId="3198148771" sldId="363"/>
            <ac:picMk id="3074" creationId="{EA169D5B-D253-4E55-9EC2-227805A8CEF0}"/>
          </ac:picMkLst>
        </pc:picChg>
      </pc:sldChg>
      <pc:sldChg chg="addSp modSp mod">
        <pc:chgData name="MICHIELIN Lucia" userId="25d60082-b225-463e-a225-40b8a8c7c0b5" providerId="ADAL" clId="{1D4ED3D6-DFF6-4FB2-93B3-082D03F17A39}" dt="2021-04-08T17:02:16.513" v="157"/>
        <pc:sldMkLst>
          <pc:docMk/>
          <pc:sldMk cId="4189266103" sldId="364"/>
        </pc:sldMkLst>
        <pc:spChg chg="mod">
          <ac:chgData name="MICHIELIN Lucia" userId="25d60082-b225-463e-a225-40b8a8c7c0b5" providerId="ADAL" clId="{1D4ED3D6-DFF6-4FB2-93B3-082D03F17A39}" dt="2021-04-08T17:02:10.660" v="156" actId="1035"/>
          <ac:spMkLst>
            <pc:docMk/>
            <pc:sldMk cId="4189266103" sldId="364"/>
            <ac:spMk id="2" creationId="{83D16B39-4446-4DF5-B0CF-A803B1115363}"/>
          </ac:spMkLst>
        </pc:spChg>
        <pc:spChg chg="mod">
          <ac:chgData name="MICHIELIN Lucia" userId="25d60082-b225-463e-a225-40b8a8c7c0b5" providerId="ADAL" clId="{1D4ED3D6-DFF6-4FB2-93B3-082D03F17A39}" dt="2021-04-08T17:02:10.660" v="156" actId="1035"/>
          <ac:spMkLst>
            <pc:docMk/>
            <pc:sldMk cId="4189266103" sldId="364"/>
            <ac:spMk id="3" creationId="{39752066-50E3-498A-A527-1C6EF1D7BECA}"/>
          </ac:spMkLst>
        </pc:spChg>
        <pc:spChg chg="mod">
          <ac:chgData name="MICHIELIN Lucia" userId="25d60082-b225-463e-a225-40b8a8c7c0b5" providerId="ADAL" clId="{1D4ED3D6-DFF6-4FB2-93B3-082D03F17A39}" dt="2021-04-08T17:02:10.660" v="156" actId="1035"/>
          <ac:spMkLst>
            <pc:docMk/>
            <pc:sldMk cId="4189266103" sldId="364"/>
            <ac:spMk id="4" creationId="{176B4C42-033B-4A1D-97C1-E29A761B2A0F}"/>
          </ac:spMkLst>
        </pc:spChg>
        <pc:spChg chg="mod">
          <ac:chgData name="MICHIELIN Lucia" userId="25d60082-b225-463e-a225-40b8a8c7c0b5" providerId="ADAL" clId="{1D4ED3D6-DFF6-4FB2-93B3-082D03F17A39}" dt="2021-04-08T17:02:10.660" v="156" actId="1035"/>
          <ac:spMkLst>
            <pc:docMk/>
            <pc:sldMk cId="4189266103" sldId="364"/>
            <ac:spMk id="5" creationId="{4E2B5A64-ED21-410B-AB0E-8E441D049D68}"/>
          </ac:spMkLst>
        </pc:spChg>
        <pc:spChg chg="mod">
          <ac:chgData name="MICHIELIN Lucia" userId="25d60082-b225-463e-a225-40b8a8c7c0b5" providerId="ADAL" clId="{1D4ED3D6-DFF6-4FB2-93B3-082D03F17A39}" dt="2021-04-08T17:02:10.660" v="156" actId="1035"/>
          <ac:spMkLst>
            <pc:docMk/>
            <pc:sldMk cId="4189266103" sldId="364"/>
            <ac:spMk id="7" creationId="{8A95E1AD-F384-4D5D-BB3D-336F5B025776}"/>
          </ac:spMkLst>
        </pc:spChg>
        <pc:spChg chg="mod">
          <ac:chgData name="MICHIELIN Lucia" userId="25d60082-b225-463e-a225-40b8a8c7c0b5" providerId="ADAL" clId="{1D4ED3D6-DFF6-4FB2-93B3-082D03F17A39}" dt="2021-04-08T17:01:53.262" v="118" actId="1076"/>
          <ac:spMkLst>
            <pc:docMk/>
            <pc:sldMk cId="4189266103" sldId="364"/>
            <ac:spMk id="9" creationId="{08273A3E-08D2-4DFF-9E38-03101C6B5FD3}"/>
          </ac:spMkLst>
        </pc:spChg>
        <pc:spChg chg="mod">
          <ac:chgData name="MICHIELIN Lucia" userId="25d60082-b225-463e-a225-40b8a8c7c0b5" providerId="ADAL" clId="{1D4ED3D6-DFF6-4FB2-93B3-082D03F17A39}" dt="2021-04-08T17:02:10.660" v="156" actId="1035"/>
          <ac:spMkLst>
            <pc:docMk/>
            <pc:sldMk cId="4189266103" sldId="364"/>
            <ac:spMk id="10" creationId="{65FD4AAA-5B4B-43C1-8056-41DE7EA0ACFA}"/>
          </ac:spMkLst>
        </pc:spChg>
        <pc:spChg chg="mod">
          <ac:chgData name="MICHIELIN Lucia" userId="25d60082-b225-463e-a225-40b8a8c7c0b5" providerId="ADAL" clId="{1D4ED3D6-DFF6-4FB2-93B3-082D03F17A39}" dt="2021-04-08T17:02:10.660" v="156" actId="1035"/>
          <ac:spMkLst>
            <pc:docMk/>
            <pc:sldMk cId="4189266103" sldId="364"/>
            <ac:spMk id="12" creationId="{18D169B0-86F5-4D55-AED5-6C61042DF341}"/>
          </ac:spMkLst>
        </pc:spChg>
        <pc:spChg chg="mod">
          <ac:chgData name="MICHIELIN Lucia" userId="25d60082-b225-463e-a225-40b8a8c7c0b5" providerId="ADAL" clId="{1D4ED3D6-DFF6-4FB2-93B3-082D03F17A39}" dt="2021-04-08T17:02:10.660" v="156" actId="1035"/>
          <ac:spMkLst>
            <pc:docMk/>
            <pc:sldMk cId="4189266103" sldId="364"/>
            <ac:spMk id="13" creationId="{77D26C66-ABDE-4FFF-B8D0-83C3A2EB472C}"/>
          </ac:spMkLst>
        </pc:spChg>
        <pc:spChg chg="mod">
          <ac:chgData name="MICHIELIN Lucia" userId="25d60082-b225-463e-a225-40b8a8c7c0b5" providerId="ADAL" clId="{1D4ED3D6-DFF6-4FB2-93B3-082D03F17A39}" dt="2021-04-08T17:02:10.660" v="156" actId="1035"/>
          <ac:spMkLst>
            <pc:docMk/>
            <pc:sldMk cId="4189266103" sldId="364"/>
            <ac:spMk id="14" creationId="{5F9DB807-0A7A-436B-BA86-DBC60A4A4B1E}"/>
          </ac:spMkLst>
        </pc:spChg>
        <pc:spChg chg="mod">
          <ac:chgData name="MICHIELIN Lucia" userId="25d60082-b225-463e-a225-40b8a8c7c0b5" providerId="ADAL" clId="{1D4ED3D6-DFF6-4FB2-93B3-082D03F17A39}" dt="2021-04-08T17:02:10.660" v="156" actId="1035"/>
          <ac:spMkLst>
            <pc:docMk/>
            <pc:sldMk cId="4189266103" sldId="364"/>
            <ac:spMk id="15" creationId="{8F53757A-8A8B-4775-B561-35BF4091D84C}"/>
          </ac:spMkLst>
        </pc:spChg>
        <pc:spChg chg="add mod">
          <ac:chgData name="MICHIELIN Lucia" userId="25d60082-b225-463e-a225-40b8a8c7c0b5" providerId="ADAL" clId="{1D4ED3D6-DFF6-4FB2-93B3-082D03F17A39}" dt="2021-04-08T17:02:16.513" v="157"/>
          <ac:spMkLst>
            <pc:docMk/>
            <pc:sldMk cId="4189266103" sldId="364"/>
            <ac:spMk id="16" creationId="{3D643904-4299-4DDF-8F42-36B3BE440A2D}"/>
          </ac:spMkLst>
        </pc:spChg>
        <pc:spChg chg="add mod">
          <ac:chgData name="MICHIELIN Lucia" userId="25d60082-b225-463e-a225-40b8a8c7c0b5" providerId="ADAL" clId="{1D4ED3D6-DFF6-4FB2-93B3-082D03F17A39}" dt="2021-04-08T17:02:16.513" v="157"/>
          <ac:spMkLst>
            <pc:docMk/>
            <pc:sldMk cId="4189266103" sldId="364"/>
            <ac:spMk id="18" creationId="{1A3DD590-31EB-4DBF-9063-728953EC7F3A}"/>
          </ac:spMkLst>
        </pc:spChg>
        <pc:picChg chg="mod">
          <ac:chgData name="MICHIELIN Lucia" userId="25d60082-b225-463e-a225-40b8a8c7c0b5" providerId="ADAL" clId="{1D4ED3D6-DFF6-4FB2-93B3-082D03F17A39}" dt="2021-04-08T17:01:51.181" v="117" actId="14100"/>
          <ac:picMkLst>
            <pc:docMk/>
            <pc:sldMk cId="4189266103" sldId="364"/>
            <ac:picMk id="8" creationId="{893D3A59-C523-4898-83A9-52243FAD83CF}"/>
          </ac:picMkLst>
        </pc:picChg>
        <pc:picChg chg="add mod">
          <ac:chgData name="MICHIELIN Lucia" userId="25d60082-b225-463e-a225-40b8a8c7c0b5" providerId="ADAL" clId="{1D4ED3D6-DFF6-4FB2-93B3-082D03F17A39}" dt="2021-04-08T17:02:16.513" v="157"/>
          <ac:picMkLst>
            <pc:docMk/>
            <pc:sldMk cId="4189266103" sldId="364"/>
            <ac:picMk id="17" creationId="{39241A6F-1A4D-41ED-BC8E-B7BB60DDF254}"/>
          </ac:picMkLst>
        </pc:picChg>
      </pc:sldChg>
      <pc:sldChg chg="addSp modSp mod">
        <pc:chgData name="MICHIELIN Lucia" userId="25d60082-b225-463e-a225-40b8a8c7c0b5" providerId="ADAL" clId="{1D4ED3D6-DFF6-4FB2-93B3-082D03F17A39}" dt="2021-04-08T17:02:34.571" v="193"/>
        <pc:sldMkLst>
          <pc:docMk/>
          <pc:sldMk cId="1422961062" sldId="365"/>
        </pc:sldMkLst>
        <pc:spChg chg="mod">
          <ac:chgData name="MICHIELIN Lucia" userId="25d60082-b225-463e-a225-40b8a8c7c0b5" providerId="ADAL" clId="{1D4ED3D6-DFF6-4FB2-93B3-082D03F17A39}" dt="2021-04-08T17:02:31.732" v="192" actId="1036"/>
          <ac:spMkLst>
            <pc:docMk/>
            <pc:sldMk cId="1422961062" sldId="365"/>
            <ac:spMk id="2" creationId="{70837767-76A7-4CAC-A688-CDEA9340C4B6}"/>
          </ac:spMkLst>
        </pc:spChg>
        <pc:spChg chg="mod">
          <ac:chgData name="MICHIELIN Lucia" userId="25d60082-b225-463e-a225-40b8a8c7c0b5" providerId="ADAL" clId="{1D4ED3D6-DFF6-4FB2-93B3-082D03F17A39}" dt="2021-04-08T17:02:31.732" v="192" actId="1036"/>
          <ac:spMkLst>
            <pc:docMk/>
            <pc:sldMk cId="1422961062" sldId="365"/>
            <ac:spMk id="6" creationId="{89BD1EE3-B0C7-4D51-9AB0-FB5A45DCBFE8}"/>
          </ac:spMkLst>
        </pc:spChg>
        <pc:spChg chg="mod">
          <ac:chgData name="MICHIELIN Lucia" userId="25d60082-b225-463e-a225-40b8a8c7c0b5" providerId="ADAL" clId="{1D4ED3D6-DFF6-4FB2-93B3-082D03F17A39}" dt="2021-04-08T17:02:23.324" v="159" actId="1076"/>
          <ac:spMkLst>
            <pc:docMk/>
            <pc:sldMk cId="1422961062" sldId="365"/>
            <ac:spMk id="9" creationId="{08273A3E-08D2-4DFF-9E38-03101C6B5FD3}"/>
          </ac:spMkLst>
        </pc:spChg>
        <pc:spChg chg="add mod">
          <ac:chgData name="MICHIELIN Lucia" userId="25d60082-b225-463e-a225-40b8a8c7c0b5" providerId="ADAL" clId="{1D4ED3D6-DFF6-4FB2-93B3-082D03F17A39}" dt="2021-04-08T17:02:34.571" v="193"/>
          <ac:spMkLst>
            <pc:docMk/>
            <pc:sldMk cId="1422961062" sldId="365"/>
            <ac:spMk id="13" creationId="{5399ED10-5B0C-4F07-8826-DA61AD9DE671}"/>
          </ac:spMkLst>
        </pc:spChg>
        <pc:spChg chg="add mod">
          <ac:chgData name="MICHIELIN Lucia" userId="25d60082-b225-463e-a225-40b8a8c7c0b5" providerId="ADAL" clId="{1D4ED3D6-DFF6-4FB2-93B3-082D03F17A39}" dt="2021-04-08T17:02:34.571" v="193"/>
          <ac:spMkLst>
            <pc:docMk/>
            <pc:sldMk cId="1422961062" sldId="365"/>
            <ac:spMk id="15" creationId="{29184696-9D43-486D-8D59-5536843F3968}"/>
          </ac:spMkLst>
        </pc:spChg>
        <pc:spChg chg="mod">
          <ac:chgData name="MICHIELIN Lucia" userId="25d60082-b225-463e-a225-40b8a8c7c0b5" providerId="ADAL" clId="{1D4ED3D6-DFF6-4FB2-93B3-082D03F17A39}" dt="2021-04-08T17:02:31.732" v="192" actId="1036"/>
          <ac:spMkLst>
            <pc:docMk/>
            <pc:sldMk cId="1422961062" sldId="365"/>
            <ac:spMk id="19" creationId="{F6A30FDB-2635-4F09-A43B-12A120DFEFFA}"/>
          </ac:spMkLst>
        </pc:spChg>
        <pc:spChg chg="mod">
          <ac:chgData name="MICHIELIN Lucia" userId="25d60082-b225-463e-a225-40b8a8c7c0b5" providerId="ADAL" clId="{1D4ED3D6-DFF6-4FB2-93B3-082D03F17A39}" dt="2021-04-08T17:02:31.732" v="192" actId="1036"/>
          <ac:spMkLst>
            <pc:docMk/>
            <pc:sldMk cId="1422961062" sldId="365"/>
            <ac:spMk id="20" creationId="{935A5751-BE52-4E72-AB97-E02546484BD0}"/>
          </ac:spMkLst>
        </pc:spChg>
        <pc:spChg chg="mod">
          <ac:chgData name="MICHIELIN Lucia" userId="25d60082-b225-463e-a225-40b8a8c7c0b5" providerId="ADAL" clId="{1D4ED3D6-DFF6-4FB2-93B3-082D03F17A39}" dt="2021-04-08T17:02:31.732" v="192" actId="1036"/>
          <ac:spMkLst>
            <pc:docMk/>
            <pc:sldMk cId="1422961062" sldId="365"/>
            <ac:spMk id="21" creationId="{64A78778-BB8F-40EF-9383-8FA23123B3C7}"/>
          </ac:spMkLst>
        </pc:spChg>
        <pc:picChg chg="mod">
          <ac:chgData name="MICHIELIN Lucia" userId="25d60082-b225-463e-a225-40b8a8c7c0b5" providerId="ADAL" clId="{1D4ED3D6-DFF6-4FB2-93B3-082D03F17A39}" dt="2021-04-08T17:02:21.365" v="158" actId="14100"/>
          <ac:picMkLst>
            <pc:docMk/>
            <pc:sldMk cId="1422961062" sldId="365"/>
            <ac:picMk id="8" creationId="{893D3A59-C523-4898-83A9-52243FAD83CF}"/>
          </ac:picMkLst>
        </pc:picChg>
        <pc:picChg chg="add mod">
          <ac:chgData name="MICHIELIN Lucia" userId="25d60082-b225-463e-a225-40b8a8c7c0b5" providerId="ADAL" clId="{1D4ED3D6-DFF6-4FB2-93B3-082D03F17A39}" dt="2021-04-08T17:02:34.571" v="193"/>
          <ac:picMkLst>
            <pc:docMk/>
            <pc:sldMk cId="1422961062" sldId="365"/>
            <ac:picMk id="14" creationId="{6B2FDFB7-71EA-49F1-9FD3-A8DDC7768D18}"/>
          </ac:picMkLst>
        </pc:picChg>
        <pc:picChg chg="mod">
          <ac:chgData name="MICHIELIN Lucia" userId="25d60082-b225-463e-a225-40b8a8c7c0b5" providerId="ADAL" clId="{1D4ED3D6-DFF6-4FB2-93B3-082D03F17A39}" dt="2021-04-08T17:02:31.732" v="192" actId="1036"/>
          <ac:picMkLst>
            <pc:docMk/>
            <pc:sldMk cId="1422961062" sldId="365"/>
            <ac:picMk id="1026" creationId="{1354041F-2C78-4ED9-8F01-8503BD925D7A}"/>
          </ac:picMkLst>
        </pc:picChg>
        <pc:picChg chg="mod">
          <ac:chgData name="MICHIELIN Lucia" userId="25d60082-b225-463e-a225-40b8a8c7c0b5" providerId="ADAL" clId="{1D4ED3D6-DFF6-4FB2-93B3-082D03F17A39}" dt="2021-04-08T17:02:31.732" v="192" actId="1036"/>
          <ac:picMkLst>
            <pc:docMk/>
            <pc:sldMk cId="1422961062" sldId="365"/>
            <ac:picMk id="1028" creationId="{968E01BD-84EA-46D3-AC50-9EBF9628F42C}"/>
          </ac:picMkLst>
        </pc:picChg>
        <pc:picChg chg="mod">
          <ac:chgData name="MICHIELIN Lucia" userId="25d60082-b225-463e-a225-40b8a8c7c0b5" providerId="ADAL" clId="{1D4ED3D6-DFF6-4FB2-93B3-082D03F17A39}" dt="2021-04-08T17:02:31.732" v="192" actId="1036"/>
          <ac:picMkLst>
            <pc:docMk/>
            <pc:sldMk cId="1422961062" sldId="365"/>
            <ac:picMk id="1030" creationId="{F9778893-A462-49D8-8E19-AD350CD803C8}"/>
          </ac:picMkLst>
        </pc:picChg>
        <pc:picChg chg="mod">
          <ac:chgData name="MICHIELIN Lucia" userId="25d60082-b225-463e-a225-40b8a8c7c0b5" providerId="ADAL" clId="{1D4ED3D6-DFF6-4FB2-93B3-082D03F17A39}" dt="2021-04-08T17:02:31.732" v="192" actId="1036"/>
          <ac:picMkLst>
            <pc:docMk/>
            <pc:sldMk cId="1422961062" sldId="365"/>
            <ac:picMk id="1032" creationId="{EBFE78AE-B2BA-4BD3-B511-C70D72562EE6}"/>
          </ac:picMkLst>
        </pc:picChg>
      </pc:sldChg>
      <pc:sldChg chg="addSp modSp mod">
        <pc:chgData name="MICHIELIN Lucia" userId="25d60082-b225-463e-a225-40b8a8c7c0b5" providerId="ADAL" clId="{1D4ED3D6-DFF6-4FB2-93B3-082D03F17A39}" dt="2021-04-08T17:02:58.949" v="198" actId="1076"/>
        <pc:sldMkLst>
          <pc:docMk/>
          <pc:sldMk cId="1119919205" sldId="366"/>
        </pc:sldMkLst>
        <pc:spChg chg="mod">
          <ac:chgData name="MICHIELIN Lucia" userId="25d60082-b225-463e-a225-40b8a8c7c0b5" providerId="ADAL" clId="{1D4ED3D6-DFF6-4FB2-93B3-082D03F17A39}" dt="2021-04-08T17:02:50.341" v="196" actId="1076"/>
          <ac:spMkLst>
            <pc:docMk/>
            <pc:sldMk cId="1119919205" sldId="366"/>
            <ac:spMk id="5" creationId="{E45CEA31-EB50-4CC5-B422-F8F75F7FE2E8}"/>
          </ac:spMkLst>
        </pc:spChg>
        <pc:spChg chg="mod">
          <ac:chgData name="MICHIELIN Lucia" userId="25d60082-b225-463e-a225-40b8a8c7c0b5" providerId="ADAL" clId="{1D4ED3D6-DFF6-4FB2-93B3-082D03F17A39}" dt="2021-04-08T17:02:58.949" v="198" actId="1076"/>
          <ac:spMkLst>
            <pc:docMk/>
            <pc:sldMk cId="1119919205" sldId="366"/>
            <ac:spMk id="7" creationId="{FF40A7B1-6F4E-4E6A-BA97-D4D33F25597C}"/>
          </ac:spMkLst>
        </pc:spChg>
        <pc:spChg chg="mod">
          <ac:chgData name="MICHIELIN Lucia" userId="25d60082-b225-463e-a225-40b8a8c7c0b5" providerId="ADAL" clId="{1D4ED3D6-DFF6-4FB2-93B3-082D03F17A39}" dt="2021-04-08T17:02:43.621" v="195" actId="1076"/>
          <ac:spMkLst>
            <pc:docMk/>
            <pc:sldMk cId="1119919205" sldId="366"/>
            <ac:spMk id="9" creationId="{08273A3E-08D2-4DFF-9E38-03101C6B5FD3}"/>
          </ac:spMkLst>
        </pc:spChg>
        <pc:spChg chg="mod">
          <ac:chgData name="MICHIELIN Lucia" userId="25d60082-b225-463e-a225-40b8a8c7c0b5" providerId="ADAL" clId="{1D4ED3D6-DFF6-4FB2-93B3-082D03F17A39}" dt="2021-04-08T17:02:50.341" v="196" actId="1076"/>
          <ac:spMkLst>
            <pc:docMk/>
            <pc:sldMk cId="1119919205" sldId="366"/>
            <ac:spMk id="10" creationId="{8BD056D6-35CA-4DDB-A646-1B03AAE63A13}"/>
          </ac:spMkLst>
        </pc:spChg>
        <pc:spChg chg="add mod">
          <ac:chgData name="MICHIELIN Lucia" userId="25d60082-b225-463e-a225-40b8a8c7c0b5" providerId="ADAL" clId="{1D4ED3D6-DFF6-4FB2-93B3-082D03F17A39}" dt="2021-04-08T17:02:52.002" v="197"/>
          <ac:spMkLst>
            <pc:docMk/>
            <pc:sldMk cId="1119919205" sldId="366"/>
            <ac:spMk id="11" creationId="{F557847A-229F-4A3D-AC37-FB29C664CED1}"/>
          </ac:spMkLst>
        </pc:spChg>
        <pc:spChg chg="add mod">
          <ac:chgData name="MICHIELIN Lucia" userId="25d60082-b225-463e-a225-40b8a8c7c0b5" providerId="ADAL" clId="{1D4ED3D6-DFF6-4FB2-93B3-082D03F17A39}" dt="2021-04-08T17:02:52.002" v="197"/>
          <ac:spMkLst>
            <pc:docMk/>
            <pc:sldMk cId="1119919205" sldId="366"/>
            <ac:spMk id="13" creationId="{C41FC2A1-5B52-44C0-83BB-F91FD8E4A862}"/>
          </ac:spMkLst>
        </pc:spChg>
        <pc:spChg chg="mod">
          <ac:chgData name="MICHIELIN Lucia" userId="25d60082-b225-463e-a225-40b8a8c7c0b5" providerId="ADAL" clId="{1D4ED3D6-DFF6-4FB2-93B3-082D03F17A39}" dt="2021-04-08T17:02:50.341" v="196" actId="1076"/>
          <ac:spMkLst>
            <pc:docMk/>
            <pc:sldMk cId="1119919205" sldId="366"/>
            <ac:spMk id="17" creationId="{459A34C1-D603-47DF-88FE-D26B706E49DC}"/>
          </ac:spMkLst>
        </pc:spChg>
        <pc:picChg chg="mod">
          <ac:chgData name="MICHIELIN Lucia" userId="25d60082-b225-463e-a225-40b8a8c7c0b5" providerId="ADAL" clId="{1D4ED3D6-DFF6-4FB2-93B3-082D03F17A39}" dt="2021-04-08T17:02:50.341" v="196" actId="1076"/>
          <ac:picMkLst>
            <pc:docMk/>
            <pc:sldMk cId="1119919205" sldId="366"/>
            <ac:picMk id="2" creationId="{D3439185-39CD-4902-8680-DB308B58D20B}"/>
          </ac:picMkLst>
        </pc:picChg>
        <pc:picChg chg="mod">
          <ac:chgData name="MICHIELIN Lucia" userId="25d60082-b225-463e-a225-40b8a8c7c0b5" providerId="ADAL" clId="{1D4ED3D6-DFF6-4FB2-93B3-082D03F17A39}" dt="2021-04-08T17:02:50.341" v="196" actId="1076"/>
          <ac:picMkLst>
            <pc:docMk/>
            <pc:sldMk cId="1119919205" sldId="366"/>
            <ac:picMk id="3" creationId="{1A762DE8-9FFA-436F-AACF-41055999D562}"/>
          </ac:picMkLst>
        </pc:picChg>
        <pc:picChg chg="mod">
          <ac:chgData name="MICHIELIN Lucia" userId="25d60082-b225-463e-a225-40b8a8c7c0b5" providerId="ADAL" clId="{1D4ED3D6-DFF6-4FB2-93B3-082D03F17A39}" dt="2021-04-08T17:02:40.581" v="194" actId="14100"/>
          <ac:picMkLst>
            <pc:docMk/>
            <pc:sldMk cId="1119919205" sldId="366"/>
            <ac:picMk id="8" creationId="{893D3A59-C523-4898-83A9-52243FAD83CF}"/>
          </ac:picMkLst>
        </pc:picChg>
        <pc:picChg chg="add mod">
          <ac:chgData name="MICHIELIN Lucia" userId="25d60082-b225-463e-a225-40b8a8c7c0b5" providerId="ADAL" clId="{1D4ED3D6-DFF6-4FB2-93B3-082D03F17A39}" dt="2021-04-08T17:02:52.002" v="197"/>
          <ac:picMkLst>
            <pc:docMk/>
            <pc:sldMk cId="1119919205" sldId="366"/>
            <ac:picMk id="12" creationId="{2934E4A8-CD9A-463A-98EE-CD46BC94A716}"/>
          </ac:picMkLst>
        </pc:picChg>
      </pc:sldChg>
      <pc:sldChg chg="addSp modSp mod">
        <pc:chgData name="MICHIELIN Lucia" userId="25d60082-b225-463e-a225-40b8a8c7c0b5" providerId="ADAL" clId="{1D4ED3D6-DFF6-4FB2-93B3-082D03F17A39}" dt="2021-04-08T17:03:20.002" v="229"/>
        <pc:sldMkLst>
          <pc:docMk/>
          <pc:sldMk cId="2619008904" sldId="367"/>
        </pc:sldMkLst>
        <pc:spChg chg="mod">
          <ac:chgData name="MICHIELIN Lucia" userId="25d60082-b225-463e-a225-40b8a8c7c0b5" providerId="ADAL" clId="{1D4ED3D6-DFF6-4FB2-93B3-082D03F17A39}" dt="2021-04-08T17:03:05.565" v="199" actId="1076"/>
          <ac:spMkLst>
            <pc:docMk/>
            <pc:sldMk cId="2619008904" sldId="367"/>
            <ac:spMk id="9" creationId="{08273A3E-08D2-4DFF-9E38-03101C6B5FD3}"/>
          </ac:spMkLst>
        </pc:spChg>
        <pc:spChg chg="mod">
          <ac:chgData name="MICHIELIN Lucia" userId="25d60082-b225-463e-a225-40b8a8c7c0b5" providerId="ADAL" clId="{1D4ED3D6-DFF6-4FB2-93B3-082D03F17A39}" dt="2021-04-08T17:03:17.465" v="228" actId="1035"/>
          <ac:spMkLst>
            <pc:docMk/>
            <pc:sldMk cId="2619008904" sldId="367"/>
            <ac:spMk id="10" creationId="{8BD056D6-35CA-4DDB-A646-1B03AAE63A13}"/>
          </ac:spMkLst>
        </pc:spChg>
        <pc:spChg chg="mod">
          <ac:chgData name="MICHIELIN Lucia" userId="25d60082-b225-463e-a225-40b8a8c7c0b5" providerId="ADAL" clId="{1D4ED3D6-DFF6-4FB2-93B3-082D03F17A39}" dt="2021-04-08T17:03:17.465" v="228" actId="1035"/>
          <ac:spMkLst>
            <pc:docMk/>
            <pc:sldMk cId="2619008904" sldId="367"/>
            <ac:spMk id="11" creationId="{B768FD5C-6B1B-44C8-8729-62B880B7014B}"/>
          </ac:spMkLst>
        </pc:spChg>
        <pc:spChg chg="add mod">
          <ac:chgData name="MICHIELIN Lucia" userId="25d60082-b225-463e-a225-40b8a8c7c0b5" providerId="ADAL" clId="{1D4ED3D6-DFF6-4FB2-93B3-082D03F17A39}" dt="2021-04-08T17:03:20.002" v="229"/>
          <ac:spMkLst>
            <pc:docMk/>
            <pc:sldMk cId="2619008904" sldId="367"/>
            <ac:spMk id="12" creationId="{2887F5C2-A743-4BE3-B1F7-85028F6DB6C5}"/>
          </ac:spMkLst>
        </pc:spChg>
        <pc:spChg chg="add mod">
          <ac:chgData name="MICHIELIN Lucia" userId="25d60082-b225-463e-a225-40b8a8c7c0b5" providerId="ADAL" clId="{1D4ED3D6-DFF6-4FB2-93B3-082D03F17A39}" dt="2021-04-08T17:03:20.002" v="229"/>
          <ac:spMkLst>
            <pc:docMk/>
            <pc:sldMk cId="2619008904" sldId="367"/>
            <ac:spMk id="14" creationId="{EFAF4760-AA4D-4130-82F0-99EE6F0CD27C}"/>
          </ac:spMkLst>
        </pc:spChg>
        <pc:spChg chg="mod">
          <ac:chgData name="MICHIELIN Lucia" userId="25d60082-b225-463e-a225-40b8a8c7c0b5" providerId="ADAL" clId="{1D4ED3D6-DFF6-4FB2-93B3-082D03F17A39}" dt="2021-04-08T17:03:17.465" v="228" actId="1035"/>
          <ac:spMkLst>
            <pc:docMk/>
            <pc:sldMk cId="2619008904" sldId="367"/>
            <ac:spMk id="17" creationId="{459A34C1-D603-47DF-88FE-D26B706E49DC}"/>
          </ac:spMkLst>
        </pc:spChg>
        <pc:picChg chg="mod">
          <ac:chgData name="MICHIELIN Lucia" userId="25d60082-b225-463e-a225-40b8a8c7c0b5" providerId="ADAL" clId="{1D4ED3D6-DFF6-4FB2-93B3-082D03F17A39}" dt="2021-04-08T17:03:07.933" v="200" actId="14100"/>
          <ac:picMkLst>
            <pc:docMk/>
            <pc:sldMk cId="2619008904" sldId="367"/>
            <ac:picMk id="8" creationId="{893D3A59-C523-4898-83A9-52243FAD83CF}"/>
          </ac:picMkLst>
        </pc:picChg>
        <pc:picChg chg="add mod">
          <ac:chgData name="MICHIELIN Lucia" userId="25d60082-b225-463e-a225-40b8a8c7c0b5" providerId="ADAL" clId="{1D4ED3D6-DFF6-4FB2-93B3-082D03F17A39}" dt="2021-04-08T17:03:20.002" v="229"/>
          <ac:picMkLst>
            <pc:docMk/>
            <pc:sldMk cId="2619008904" sldId="367"/>
            <ac:picMk id="13" creationId="{684CD891-C197-469E-A6B6-05C717226E7E}"/>
          </ac:picMkLst>
        </pc:picChg>
        <pc:picChg chg="mod">
          <ac:chgData name="MICHIELIN Lucia" userId="25d60082-b225-463e-a225-40b8a8c7c0b5" providerId="ADAL" clId="{1D4ED3D6-DFF6-4FB2-93B3-082D03F17A39}" dt="2021-04-08T17:03:17.465" v="228" actId="1035"/>
          <ac:picMkLst>
            <pc:docMk/>
            <pc:sldMk cId="2619008904" sldId="367"/>
            <ac:picMk id="3074" creationId="{05BDE296-FFCE-4D32-A9C2-4F66FD4D6CE1}"/>
          </ac:picMkLst>
        </pc:picChg>
        <pc:picChg chg="mod">
          <ac:chgData name="MICHIELIN Lucia" userId="25d60082-b225-463e-a225-40b8a8c7c0b5" providerId="ADAL" clId="{1D4ED3D6-DFF6-4FB2-93B3-082D03F17A39}" dt="2021-04-08T17:03:17.465" v="228" actId="1035"/>
          <ac:picMkLst>
            <pc:docMk/>
            <pc:sldMk cId="2619008904" sldId="367"/>
            <ac:picMk id="3078" creationId="{965E6CCD-E535-4A7B-B5C9-937DA69314DC}"/>
          </ac:picMkLst>
        </pc:picChg>
      </pc:sldChg>
      <pc:sldChg chg="addSp modSp mod">
        <pc:chgData name="MICHIELIN Lucia" userId="25d60082-b225-463e-a225-40b8a8c7c0b5" providerId="ADAL" clId="{1D4ED3D6-DFF6-4FB2-93B3-082D03F17A39}" dt="2021-04-08T17:04:10.966" v="240" actId="14100"/>
        <pc:sldMkLst>
          <pc:docMk/>
          <pc:sldMk cId="1183971357" sldId="368"/>
        </pc:sldMkLst>
        <pc:spChg chg="mod">
          <ac:chgData name="MICHIELIN Lucia" userId="25d60082-b225-463e-a225-40b8a8c7c0b5" providerId="ADAL" clId="{1D4ED3D6-DFF6-4FB2-93B3-082D03F17A39}" dt="2021-04-08T17:03:38.607" v="233" actId="14100"/>
          <ac:spMkLst>
            <pc:docMk/>
            <pc:sldMk cId="1183971357" sldId="368"/>
            <ac:spMk id="2" creationId="{FAC6F10B-6DCE-4746-A20F-89C2222C2D86}"/>
          </ac:spMkLst>
        </pc:spChg>
        <pc:spChg chg="mod">
          <ac:chgData name="MICHIELIN Lucia" userId="25d60082-b225-463e-a225-40b8a8c7c0b5" providerId="ADAL" clId="{1D4ED3D6-DFF6-4FB2-93B3-082D03F17A39}" dt="2021-04-08T17:03:44.421" v="235" actId="1076"/>
          <ac:spMkLst>
            <pc:docMk/>
            <pc:sldMk cId="1183971357" sldId="368"/>
            <ac:spMk id="3" creationId="{5A33239A-4A6C-42AE-9691-5DA960C05FBE}"/>
          </ac:spMkLst>
        </pc:spChg>
        <pc:spChg chg="mod">
          <ac:chgData name="MICHIELIN Lucia" userId="25d60082-b225-463e-a225-40b8a8c7c0b5" providerId="ADAL" clId="{1D4ED3D6-DFF6-4FB2-93B3-082D03F17A39}" dt="2021-04-08T17:04:10.966" v="240" actId="14100"/>
          <ac:spMkLst>
            <pc:docMk/>
            <pc:sldMk cId="1183971357" sldId="368"/>
            <ac:spMk id="9" creationId="{08273A3E-08D2-4DFF-9E38-03101C6B5FD3}"/>
          </ac:spMkLst>
        </pc:spChg>
        <pc:spChg chg="add mod">
          <ac:chgData name="MICHIELIN Lucia" userId="25d60082-b225-463e-a225-40b8a8c7c0b5" providerId="ADAL" clId="{1D4ED3D6-DFF6-4FB2-93B3-082D03F17A39}" dt="2021-04-08T17:03:46.402" v="236"/>
          <ac:spMkLst>
            <pc:docMk/>
            <pc:sldMk cId="1183971357" sldId="368"/>
            <ac:spMk id="10" creationId="{6EBCAF9A-FF6C-4C96-BD5C-883D12B0E051}"/>
          </ac:spMkLst>
        </pc:spChg>
        <pc:spChg chg="mod">
          <ac:chgData name="MICHIELIN Lucia" userId="25d60082-b225-463e-a225-40b8a8c7c0b5" providerId="ADAL" clId="{1D4ED3D6-DFF6-4FB2-93B3-082D03F17A39}" dt="2021-04-08T17:03:41.901" v="234" actId="1076"/>
          <ac:spMkLst>
            <pc:docMk/>
            <pc:sldMk cId="1183971357" sldId="368"/>
            <ac:spMk id="12" creationId="{90E69DAC-3486-422C-9CFC-0826DE8308B9}"/>
          </ac:spMkLst>
        </pc:spChg>
        <pc:spChg chg="add mod">
          <ac:chgData name="MICHIELIN Lucia" userId="25d60082-b225-463e-a225-40b8a8c7c0b5" providerId="ADAL" clId="{1D4ED3D6-DFF6-4FB2-93B3-082D03F17A39}" dt="2021-04-08T17:03:46.402" v="236"/>
          <ac:spMkLst>
            <pc:docMk/>
            <pc:sldMk cId="1183971357" sldId="368"/>
            <ac:spMk id="14" creationId="{8EFE344D-4CA3-4589-A1B2-574DD0C9D378}"/>
          </ac:spMkLst>
        </pc:spChg>
        <pc:picChg chg="mod">
          <ac:chgData name="MICHIELIN Lucia" userId="25d60082-b225-463e-a225-40b8a8c7c0b5" providerId="ADAL" clId="{1D4ED3D6-DFF6-4FB2-93B3-082D03F17A39}" dt="2021-04-08T17:04:04.061" v="239" actId="14100"/>
          <ac:picMkLst>
            <pc:docMk/>
            <pc:sldMk cId="1183971357" sldId="368"/>
            <ac:picMk id="11" creationId="{3C5EBCE0-5731-4D9A-A88A-16B911FBD4BB}"/>
          </ac:picMkLst>
        </pc:picChg>
        <pc:picChg chg="add mod">
          <ac:chgData name="MICHIELIN Lucia" userId="25d60082-b225-463e-a225-40b8a8c7c0b5" providerId="ADAL" clId="{1D4ED3D6-DFF6-4FB2-93B3-082D03F17A39}" dt="2021-04-08T17:03:46.402" v="236"/>
          <ac:picMkLst>
            <pc:docMk/>
            <pc:sldMk cId="1183971357" sldId="368"/>
            <ac:picMk id="13" creationId="{BE34225D-0CE7-410C-9AC7-EFBC41688CF0}"/>
          </ac:picMkLst>
        </pc:picChg>
        <pc:picChg chg="mod">
          <ac:chgData name="MICHIELIN Lucia" userId="25d60082-b225-463e-a225-40b8a8c7c0b5" providerId="ADAL" clId="{1D4ED3D6-DFF6-4FB2-93B3-082D03F17A39}" dt="2021-04-08T17:03:54.117" v="237" actId="14100"/>
          <ac:picMkLst>
            <pc:docMk/>
            <pc:sldMk cId="1183971357" sldId="368"/>
            <ac:picMk id="4098" creationId="{B3609141-B3AA-4587-A8EA-2D25E1751C8E}"/>
          </ac:picMkLst>
        </pc:picChg>
      </pc:sldChg>
      <pc:sldChg chg="addSp modSp mod">
        <pc:chgData name="MICHIELIN Lucia" userId="25d60082-b225-463e-a225-40b8a8c7c0b5" providerId="ADAL" clId="{1D4ED3D6-DFF6-4FB2-93B3-082D03F17A39}" dt="2021-04-08T17:05:16.004" v="248" actId="1076"/>
        <pc:sldMkLst>
          <pc:docMk/>
          <pc:sldMk cId="3754641489" sldId="369"/>
        </pc:sldMkLst>
        <pc:spChg chg="mod">
          <ac:chgData name="MICHIELIN Lucia" userId="25d60082-b225-463e-a225-40b8a8c7c0b5" providerId="ADAL" clId="{1D4ED3D6-DFF6-4FB2-93B3-082D03F17A39}" dt="2021-04-08T17:05:03.228" v="245" actId="1076"/>
          <ac:spMkLst>
            <pc:docMk/>
            <pc:sldMk cId="3754641489" sldId="369"/>
            <ac:spMk id="2" creationId="{4A4917AE-E510-426B-A617-B41A9FDC44DF}"/>
          </ac:spMkLst>
        </pc:spChg>
        <pc:spChg chg="mod">
          <ac:chgData name="MICHIELIN Lucia" userId="25d60082-b225-463e-a225-40b8a8c7c0b5" providerId="ADAL" clId="{1D4ED3D6-DFF6-4FB2-93B3-082D03F17A39}" dt="2021-04-08T17:05:16.004" v="248" actId="1076"/>
          <ac:spMkLst>
            <pc:docMk/>
            <pc:sldMk cId="3754641489" sldId="369"/>
            <ac:spMk id="3" creationId="{3FFC724A-F281-429B-8F63-95C02D040A0C}"/>
          </ac:spMkLst>
        </pc:spChg>
        <pc:spChg chg="mod">
          <ac:chgData name="MICHIELIN Lucia" userId="25d60082-b225-463e-a225-40b8a8c7c0b5" providerId="ADAL" clId="{1D4ED3D6-DFF6-4FB2-93B3-082D03F17A39}" dt="2021-04-08T17:04:52.821" v="242" actId="1076"/>
          <ac:spMkLst>
            <pc:docMk/>
            <pc:sldMk cId="3754641489" sldId="369"/>
            <ac:spMk id="9" creationId="{08273A3E-08D2-4DFF-9E38-03101C6B5FD3}"/>
          </ac:spMkLst>
        </pc:spChg>
        <pc:spChg chg="mod">
          <ac:chgData name="MICHIELIN Lucia" userId="25d60082-b225-463e-a225-40b8a8c7c0b5" providerId="ADAL" clId="{1D4ED3D6-DFF6-4FB2-93B3-082D03F17A39}" dt="2021-04-08T17:04:58.509" v="244" actId="1076"/>
          <ac:spMkLst>
            <pc:docMk/>
            <pc:sldMk cId="3754641489" sldId="369"/>
            <ac:spMk id="10" creationId="{8BD056D6-35CA-4DDB-A646-1B03AAE63A13}"/>
          </ac:spMkLst>
        </pc:spChg>
        <pc:spChg chg="add mod">
          <ac:chgData name="MICHIELIN Lucia" userId="25d60082-b225-463e-a225-40b8a8c7c0b5" providerId="ADAL" clId="{1D4ED3D6-DFF6-4FB2-93B3-082D03F17A39}" dt="2021-04-08T17:05:08.012" v="247"/>
          <ac:spMkLst>
            <pc:docMk/>
            <pc:sldMk cId="3754641489" sldId="369"/>
            <ac:spMk id="11" creationId="{F8E039B6-8332-4EF1-8EFB-492306DEF771}"/>
          </ac:spMkLst>
        </pc:spChg>
        <pc:spChg chg="add mod">
          <ac:chgData name="MICHIELIN Lucia" userId="25d60082-b225-463e-a225-40b8a8c7c0b5" providerId="ADAL" clId="{1D4ED3D6-DFF6-4FB2-93B3-082D03F17A39}" dt="2021-04-08T17:05:08.012" v="247"/>
          <ac:spMkLst>
            <pc:docMk/>
            <pc:sldMk cId="3754641489" sldId="369"/>
            <ac:spMk id="13" creationId="{5307B098-46FD-4140-A5AD-DFC65CCB98CF}"/>
          </ac:spMkLst>
        </pc:spChg>
        <pc:picChg chg="mod">
          <ac:chgData name="MICHIELIN Lucia" userId="25d60082-b225-463e-a225-40b8a8c7c0b5" providerId="ADAL" clId="{1D4ED3D6-DFF6-4FB2-93B3-082D03F17A39}" dt="2021-04-08T17:04:50.173" v="241" actId="14100"/>
          <ac:picMkLst>
            <pc:docMk/>
            <pc:sldMk cId="3754641489" sldId="369"/>
            <ac:picMk id="8" creationId="{893D3A59-C523-4898-83A9-52243FAD83CF}"/>
          </ac:picMkLst>
        </pc:picChg>
        <pc:picChg chg="add mod">
          <ac:chgData name="MICHIELIN Lucia" userId="25d60082-b225-463e-a225-40b8a8c7c0b5" providerId="ADAL" clId="{1D4ED3D6-DFF6-4FB2-93B3-082D03F17A39}" dt="2021-04-08T17:05:08.012" v="247"/>
          <ac:picMkLst>
            <pc:docMk/>
            <pc:sldMk cId="3754641489" sldId="369"/>
            <ac:picMk id="12" creationId="{7F423E34-547A-426F-8EC5-49767CA4D8C4}"/>
          </ac:picMkLst>
        </pc:picChg>
        <pc:picChg chg="mod">
          <ac:chgData name="MICHIELIN Lucia" userId="25d60082-b225-463e-a225-40b8a8c7c0b5" providerId="ADAL" clId="{1D4ED3D6-DFF6-4FB2-93B3-082D03F17A39}" dt="2021-04-08T17:04:55.213" v="243" actId="1076"/>
          <ac:picMkLst>
            <pc:docMk/>
            <pc:sldMk cId="3754641489" sldId="369"/>
            <ac:picMk id="5122" creationId="{18B766C3-2655-414A-8E0F-3932D23A1832}"/>
          </ac:picMkLst>
        </pc:picChg>
      </pc:sldChg>
      <pc:sldChg chg="addSp modSp mod">
        <pc:chgData name="MICHIELIN Lucia" userId="25d60082-b225-463e-a225-40b8a8c7c0b5" providerId="ADAL" clId="{1D4ED3D6-DFF6-4FB2-93B3-082D03F17A39}" dt="2021-04-08T17:05:39.469" v="255" actId="1076"/>
        <pc:sldMkLst>
          <pc:docMk/>
          <pc:sldMk cId="3273073037" sldId="370"/>
        </pc:sldMkLst>
        <pc:spChg chg="mod">
          <ac:chgData name="MICHIELIN Lucia" userId="25d60082-b225-463e-a225-40b8a8c7c0b5" providerId="ADAL" clId="{1D4ED3D6-DFF6-4FB2-93B3-082D03F17A39}" dt="2021-04-08T17:05:24.333" v="250" actId="1076"/>
          <ac:spMkLst>
            <pc:docMk/>
            <pc:sldMk cId="3273073037" sldId="370"/>
            <ac:spMk id="9" creationId="{08273A3E-08D2-4DFF-9E38-03101C6B5FD3}"/>
          </ac:spMkLst>
        </pc:spChg>
        <pc:spChg chg="add mod">
          <ac:chgData name="MICHIELIN Lucia" userId="25d60082-b225-463e-a225-40b8a8c7c0b5" providerId="ADAL" clId="{1D4ED3D6-DFF6-4FB2-93B3-082D03F17A39}" dt="2021-04-08T17:05:36.393" v="254"/>
          <ac:spMkLst>
            <pc:docMk/>
            <pc:sldMk cId="3273073037" sldId="370"/>
            <ac:spMk id="10" creationId="{D46A761F-390C-46D9-A01A-4AD770BB8D57}"/>
          </ac:spMkLst>
        </pc:spChg>
        <pc:spChg chg="add mod">
          <ac:chgData name="MICHIELIN Lucia" userId="25d60082-b225-463e-a225-40b8a8c7c0b5" providerId="ADAL" clId="{1D4ED3D6-DFF6-4FB2-93B3-082D03F17A39}" dt="2021-04-08T17:05:36.393" v="254"/>
          <ac:spMkLst>
            <pc:docMk/>
            <pc:sldMk cId="3273073037" sldId="370"/>
            <ac:spMk id="12" creationId="{029D0E37-CEAC-48AD-A750-0F1D9E775550}"/>
          </ac:spMkLst>
        </pc:spChg>
        <pc:picChg chg="mod">
          <ac:chgData name="MICHIELIN Lucia" userId="25d60082-b225-463e-a225-40b8a8c7c0b5" providerId="ADAL" clId="{1D4ED3D6-DFF6-4FB2-93B3-082D03F17A39}" dt="2021-04-08T17:05:25.981" v="251" actId="1076"/>
          <ac:picMkLst>
            <pc:docMk/>
            <pc:sldMk cId="3273073037" sldId="370"/>
            <ac:picMk id="3" creationId="{D2CFD6EF-670A-42FB-90F6-7C81B72A3C16}"/>
          </ac:picMkLst>
        </pc:picChg>
        <pc:picChg chg="mod">
          <ac:chgData name="MICHIELIN Lucia" userId="25d60082-b225-463e-a225-40b8a8c7c0b5" providerId="ADAL" clId="{1D4ED3D6-DFF6-4FB2-93B3-082D03F17A39}" dt="2021-04-08T17:05:39.469" v="255" actId="1076"/>
          <ac:picMkLst>
            <pc:docMk/>
            <pc:sldMk cId="3273073037" sldId="370"/>
            <ac:picMk id="7" creationId="{8A5645DA-FEEB-4B57-8330-A80A76A21305}"/>
          </ac:picMkLst>
        </pc:picChg>
        <pc:picChg chg="mod">
          <ac:chgData name="MICHIELIN Lucia" userId="25d60082-b225-463e-a225-40b8a8c7c0b5" providerId="ADAL" clId="{1D4ED3D6-DFF6-4FB2-93B3-082D03F17A39}" dt="2021-04-08T17:05:21.413" v="249" actId="14100"/>
          <ac:picMkLst>
            <pc:docMk/>
            <pc:sldMk cId="3273073037" sldId="370"/>
            <ac:picMk id="8" creationId="{893D3A59-C523-4898-83A9-52243FAD83CF}"/>
          </ac:picMkLst>
        </pc:picChg>
        <pc:picChg chg="add mod">
          <ac:chgData name="MICHIELIN Lucia" userId="25d60082-b225-463e-a225-40b8a8c7c0b5" providerId="ADAL" clId="{1D4ED3D6-DFF6-4FB2-93B3-082D03F17A39}" dt="2021-04-08T17:05:36.393" v="254"/>
          <ac:picMkLst>
            <pc:docMk/>
            <pc:sldMk cId="3273073037" sldId="370"/>
            <ac:picMk id="11" creationId="{5B63C488-DF07-4BEE-A7C1-C8DCD11FD600}"/>
          </ac:picMkLst>
        </pc:picChg>
      </pc:sldChg>
      <pc:sldChg chg="addSp delSp modSp mod">
        <pc:chgData name="MICHIELIN Lucia" userId="25d60082-b225-463e-a225-40b8a8c7c0b5" providerId="ADAL" clId="{1D4ED3D6-DFF6-4FB2-93B3-082D03F17A39}" dt="2021-04-08T16:59:00.679" v="55"/>
        <pc:sldMkLst>
          <pc:docMk/>
          <pc:sldMk cId="1520484667" sldId="371"/>
        </pc:sldMkLst>
        <pc:spChg chg="mod">
          <ac:chgData name="MICHIELIN Lucia" userId="25d60082-b225-463e-a225-40b8a8c7c0b5" providerId="ADAL" clId="{1D4ED3D6-DFF6-4FB2-93B3-082D03F17A39}" dt="2021-04-08T16:58:36.845" v="51" actId="1076"/>
          <ac:spMkLst>
            <pc:docMk/>
            <pc:sldMk cId="1520484667" sldId="371"/>
            <ac:spMk id="5" creationId="{C3055983-D226-4305-9C6A-D4CAFCDCE40A}"/>
          </ac:spMkLst>
        </pc:spChg>
        <pc:spChg chg="mod">
          <ac:chgData name="MICHIELIN Lucia" userId="25d60082-b225-463e-a225-40b8a8c7c0b5" providerId="ADAL" clId="{1D4ED3D6-DFF6-4FB2-93B3-082D03F17A39}" dt="2021-04-08T16:56:55.611" v="48" actId="1076"/>
          <ac:spMkLst>
            <pc:docMk/>
            <pc:sldMk cId="1520484667" sldId="371"/>
            <ac:spMk id="9" creationId="{08273A3E-08D2-4DFF-9E38-03101C6B5FD3}"/>
          </ac:spMkLst>
        </pc:spChg>
        <pc:spChg chg="add del mod">
          <ac:chgData name="MICHIELIN Lucia" userId="25d60082-b225-463e-a225-40b8a8c7c0b5" providerId="ADAL" clId="{1D4ED3D6-DFF6-4FB2-93B3-082D03F17A39}" dt="2021-04-08T16:58:42.509" v="54"/>
          <ac:spMkLst>
            <pc:docMk/>
            <pc:sldMk cId="1520484667" sldId="371"/>
            <ac:spMk id="10" creationId="{C3E30DBC-66D9-45BB-AAC6-7333040DC354}"/>
          </ac:spMkLst>
        </pc:spChg>
        <pc:spChg chg="mod">
          <ac:chgData name="MICHIELIN Lucia" userId="25d60082-b225-463e-a225-40b8a8c7c0b5" providerId="ADAL" clId="{1D4ED3D6-DFF6-4FB2-93B3-082D03F17A39}" dt="2021-04-08T16:58:36.845" v="51" actId="1076"/>
          <ac:spMkLst>
            <pc:docMk/>
            <pc:sldMk cId="1520484667" sldId="371"/>
            <ac:spMk id="11" creationId="{FA5400BD-0487-41E8-BADA-0A2F6119B16D}"/>
          </ac:spMkLst>
        </pc:spChg>
        <pc:spChg chg="mod">
          <ac:chgData name="MICHIELIN Lucia" userId="25d60082-b225-463e-a225-40b8a8c7c0b5" providerId="ADAL" clId="{1D4ED3D6-DFF6-4FB2-93B3-082D03F17A39}" dt="2021-04-08T16:58:39.453" v="52" actId="1076"/>
          <ac:spMkLst>
            <pc:docMk/>
            <pc:sldMk cId="1520484667" sldId="371"/>
            <ac:spMk id="12" creationId="{F8D9346A-768F-4CD0-AA6D-FA716CC17177}"/>
          </ac:spMkLst>
        </pc:spChg>
        <pc:spChg chg="mod">
          <ac:chgData name="MICHIELIN Lucia" userId="25d60082-b225-463e-a225-40b8a8c7c0b5" providerId="ADAL" clId="{1D4ED3D6-DFF6-4FB2-93B3-082D03F17A39}" dt="2021-04-08T16:58:36.845" v="51" actId="1076"/>
          <ac:spMkLst>
            <pc:docMk/>
            <pc:sldMk cId="1520484667" sldId="371"/>
            <ac:spMk id="13" creationId="{9CE1F80C-2FD8-46F5-9104-20E60C829AA8}"/>
          </ac:spMkLst>
        </pc:spChg>
        <pc:spChg chg="add mod">
          <ac:chgData name="MICHIELIN Lucia" userId="25d60082-b225-463e-a225-40b8a8c7c0b5" providerId="ADAL" clId="{1D4ED3D6-DFF6-4FB2-93B3-082D03F17A39}" dt="2021-04-08T16:59:00.679" v="55"/>
          <ac:spMkLst>
            <pc:docMk/>
            <pc:sldMk cId="1520484667" sldId="371"/>
            <ac:spMk id="14" creationId="{AD70ABF2-25DA-4FBF-BC13-89977AD3B651}"/>
          </ac:spMkLst>
        </pc:spChg>
        <pc:spChg chg="add mod">
          <ac:chgData name="MICHIELIN Lucia" userId="25d60082-b225-463e-a225-40b8a8c7c0b5" providerId="ADAL" clId="{1D4ED3D6-DFF6-4FB2-93B3-082D03F17A39}" dt="2021-04-08T16:59:00.679" v="55"/>
          <ac:spMkLst>
            <pc:docMk/>
            <pc:sldMk cId="1520484667" sldId="371"/>
            <ac:spMk id="16" creationId="{F1EA5497-D687-434C-B3D1-A3DBE2D363A4}"/>
          </ac:spMkLst>
        </pc:spChg>
        <pc:picChg chg="mod">
          <ac:chgData name="MICHIELIN Lucia" userId="25d60082-b225-463e-a225-40b8a8c7c0b5" providerId="ADAL" clId="{1D4ED3D6-DFF6-4FB2-93B3-082D03F17A39}" dt="2021-04-08T16:57:01.668" v="50" actId="1076"/>
          <ac:picMkLst>
            <pc:docMk/>
            <pc:sldMk cId="1520484667" sldId="371"/>
            <ac:picMk id="8" creationId="{893D3A59-C523-4898-83A9-52243FAD83CF}"/>
          </ac:picMkLst>
        </pc:picChg>
        <pc:picChg chg="add mod">
          <ac:chgData name="MICHIELIN Lucia" userId="25d60082-b225-463e-a225-40b8a8c7c0b5" providerId="ADAL" clId="{1D4ED3D6-DFF6-4FB2-93B3-082D03F17A39}" dt="2021-04-08T16:59:00.679" v="55"/>
          <ac:picMkLst>
            <pc:docMk/>
            <pc:sldMk cId="1520484667" sldId="371"/>
            <ac:picMk id="15" creationId="{AB1D8369-7D74-4BBF-A63F-3B563569C48E}"/>
          </ac:picMkLst>
        </pc:picChg>
        <pc:picChg chg="mod">
          <ac:chgData name="MICHIELIN Lucia" userId="25d60082-b225-463e-a225-40b8a8c7c0b5" providerId="ADAL" clId="{1D4ED3D6-DFF6-4FB2-93B3-082D03F17A39}" dt="2021-04-08T16:58:36.845" v="51" actId="1076"/>
          <ac:picMkLst>
            <pc:docMk/>
            <pc:sldMk cId="1520484667" sldId="371"/>
            <ac:picMk id="9218" creationId="{4DB76DDD-6A4A-41AE-B452-6459A814E3F5}"/>
          </ac:picMkLst>
        </pc:picChg>
      </pc:sldChg>
      <pc:sldChg chg="addSp modSp mod">
        <pc:chgData name="MICHIELIN Lucia" userId="25d60082-b225-463e-a225-40b8a8c7c0b5" providerId="ADAL" clId="{1D4ED3D6-DFF6-4FB2-93B3-082D03F17A39}" dt="2021-04-08T16:59:15.437" v="59"/>
        <pc:sldMkLst>
          <pc:docMk/>
          <pc:sldMk cId="2385957733" sldId="372"/>
        </pc:sldMkLst>
        <pc:spChg chg="mod">
          <ac:chgData name="MICHIELIN Lucia" userId="25d60082-b225-463e-a225-40b8a8c7c0b5" providerId="ADAL" clId="{1D4ED3D6-DFF6-4FB2-93B3-082D03F17A39}" dt="2021-04-08T16:59:13.925" v="58" actId="1076"/>
          <ac:spMkLst>
            <pc:docMk/>
            <pc:sldMk cId="2385957733" sldId="372"/>
            <ac:spMk id="4" creationId="{28278165-E698-49BE-A703-8B1C57212D72}"/>
          </ac:spMkLst>
        </pc:spChg>
        <pc:spChg chg="mod">
          <ac:chgData name="MICHIELIN Lucia" userId="25d60082-b225-463e-a225-40b8a8c7c0b5" providerId="ADAL" clId="{1D4ED3D6-DFF6-4FB2-93B3-082D03F17A39}" dt="2021-04-08T16:59:13.925" v="58" actId="1076"/>
          <ac:spMkLst>
            <pc:docMk/>
            <pc:sldMk cId="2385957733" sldId="372"/>
            <ac:spMk id="5" creationId="{C3055983-D226-4305-9C6A-D4CAFCDCE40A}"/>
          </ac:spMkLst>
        </pc:spChg>
        <pc:spChg chg="mod">
          <ac:chgData name="MICHIELIN Lucia" userId="25d60082-b225-463e-a225-40b8a8c7c0b5" providerId="ADAL" clId="{1D4ED3D6-DFF6-4FB2-93B3-082D03F17A39}" dt="2021-04-08T16:59:13.925" v="58" actId="1076"/>
          <ac:spMkLst>
            <pc:docMk/>
            <pc:sldMk cId="2385957733" sldId="372"/>
            <ac:spMk id="7" creationId="{9F190232-F370-48CE-A4AB-8EC96F1A06F9}"/>
          </ac:spMkLst>
        </pc:spChg>
        <pc:spChg chg="mod">
          <ac:chgData name="MICHIELIN Lucia" userId="25d60082-b225-463e-a225-40b8a8c7c0b5" providerId="ADAL" clId="{1D4ED3D6-DFF6-4FB2-93B3-082D03F17A39}" dt="2021-04-08T16:59:08.172" v="57" actId="1076"/>
          <ac:spMkLst>
            <pc:docMk/>
            <pc:sldMk cId="2385957733" sldId="372"/>
            <ac:spMk id="9" creationId="{08273A3E-08D2-4DFF-9E38-03101C6B5FD3}"/>
          </ac:spMkLst>
        </pc:spChg>
        <pc:spChg chg="mod">
          <ac:chgData name="MICHIELIN Lucia" userId="25d60082-b225-463e-a225-40b8a8c7c0b5" providerId="ADAL" clId="{1D4ED3D6-DFF6-4FB2-93B3-082D03F17A39}" dt="2021-04-08T16:59:13.925" v="58" actId="1076"/>
          <ac:spMkLst>
            <pc:docMk/>
            <pc:sldMk cId="2385957733" sldId="372"/>
            <ac:spMk id="10" creationId="{F157B63A-9DC4-454D-85F5-65A5771F6BCF}"/>
          </ac:spMkLst>
        </pc:spChg>
        <pc:spChg chg="add mod">
          <ac:chgData name="MICHIELIN Lucia" userId="25d60082-b225-463e-a225-40b8a8c7c0b5" providerId="ADAL" clId="{1D4ED3D6-DFF6-4FB2-93B3-082D03F17A39}" dt="2021-04-08T16:59:15.437" v="59"/>
          <ac:spMkLst>
            <pc:docMk/>
            <pc:sldMk cId="2385957733" sldId="372"/>
            <ac:spMk id="11" creationId="{E7317394-9B2C-4995-89E1-A3F2765FFB7A}"/>
          </ac:spMkLst>
        </pc:spChg>
        <pc:spChg chg="add mod">
          <ac:chgData name="MICHIELIN Lucia" userId="25d60082-b225-463e-a225-40b8a8c7c0b5" providerId="ADAL" clId="{1D4ED3D6-DFF6-4FB2-93B3-082D03F17A39}" dt="2021-04-08T16:59:15.437" v="59"/>
          <ac:spMkLst>
            <pc:docMk/>
            <pc:sldMk cId="2385957733" sldId="372"/>
            <ac:spMk id="13" creationId="{A7C74C4B-D190-4083-A3C6-C33737C0F95F}"/>
          </ac:spMkLst>
        </pc:spChg>
        <pc:picChg chg="mod">
          <ac:chgData name="MICHIELIN Lucia" userId="25d60082-b225-463e-a225-40b8a8c7c0b5" providerId="ADAL" clId="{1D4ED3D6-DFF6-4FB2-93B3-082D03F17A39}" dt="2021-04-08T16:59:13.925" v="58" actId="1076"/>
          <ac:picMkLst>
            <pc:docMk/>
            <pc:sldMk cId="2385957733" sldId="372"/>
            <ac:picMk id="2" creationId="{E15E0A3A-1DF0-4FBC-9E05-38C201ACCB28}"/>
          </ac:picMkLst>
        </pc:picChg>
        <pc:picChg chg="mod">
          <ac:chgData name="MICHIELIN Lucia" userId="25d60082-b225-463e-a225-40b8a8c7c0b5" providerId="ADAL" clId="{1D4ED3D6-DFF6-4FB2-93B3-082D03F17A39}" dt="2021-04-08T16:59:06.125" v="56" actId="14100"/>
          <ac:picMkLst>
            <pc:docMk/>
            <pc:sldMk cId="2385957733" sldId="372"/>
            <ac:picMk id="8" creationId="{893D3A59-C523-4898-83A9-52243FAD83CF}"/>
          </ac:picMkLst>
        </pc:picChg>
        <pc:picChg chg="add mod">
          <ac:chgData name="MICHIELIN Lucia" userId="25d60082-b225-463e-a225-40b8a8c7c0b5" providerId="ADAL" clId="{1D4ED3D6-DFF6-4FB2-93B3-082D03F17A39}" dt="2021-04-08T16:59:15.437" v="59"/>
          <ac:picMkLst>
            <pc:docMk/>
            <pc:sldMk cId="2385957733" sldId="372"/>
            <ac:picMk id="12" creationId="{DD3AE6FA-37DA-40E4-BABA-EAB5790C9B44}"/>
          </ac:picMkLst>
        </pc:picChg>
      </pc:sldChg>
      <pc:sldChg chg="addSp modSp mod">
        <pc:chgData name="MICHIELIN Lucia" userId="25d60082-b225-463e-a225-40b8a8c7c0b5" providerId="ADAL" clId="{1D4ED3D6-DFF6-4FB2-93B3-082D03F17A39}" dt="2021-04-08T16:59:51.027" v="64"/>
        <pc:sldMkLst>
          <pc:docMk/>
          <pc:sldMk cId="3802378709" sldId="373"/>
        </pc:sldMkLst>
        <pc:spChg chg="mod">
          <ac:chgData name="MICHIELIN Lucia" userId="25d60082-b225-463e-a225-40b8a8c7c0b5" providerId="ADAL" clId="{1D4ED3D6-DFF6-4FB2-93B3-082D03F17A39}" dt="2021-04-08T16:59:39.597" v="61" actId="1076"/>
          <ac:spMkLst>
            <pc:docMk/>
            <pc:sldMk cId="3802378709" sldId="373"/>
            <ac:spMk id="3" creationId="{8F1878D6-1853-4AE2-8A3A-C22703AFA487}"/>
          </ac:spMkLst>
        </pc:spChg>
        <pc:spChg chg="mod">
          <ac:chgData name="MICHIELIN Lucia" userId="25d60082-b225-463e-a225-40b8a8c7c0b5" providerId="ADAL" clId="{1D4ED3D6-DFF6-4FB2-93B3-082D03F17A39}" dt="2021-04-08T16:59:39.597" v="61" actId="1076"/>
          <ac:spMkLst>
            <pc:docMk/>
            <pc:sldMk cId="3802378709" sldId="373"/>
            <ac:spMk id="5" creationId="{C3055983-D226-4305-9C6A-D4CAFCDCE40A}"/>
          </ac:spMkLst>
        </pc:spChg>
        <pc:spChg chg="mod">
          <ac:chgData name="MICHIELIN Lucia" userId="25d60082-b225-463e-a225-40b8a8c7c0b5" providerId="ADAL" clId="{1D4ED3D6-DFF6-4FB2-93B3-082D03F17A39}" dt="2021-04-08T16:59:45.348" v="62" actId="1076"/>
          <ac:spMkLst>
            <pc:docMk/>
            <pc:sldMk cId="3802378709" sldId="373"/>
            <ac:spMk id="6" creationId="{22BBA37D-87E8-4D09-86EE-A2602A5A9FB8}"/>
          </ac:spMkLst>
        </pc:spChg>
        <pc:spChg chg="mod">
          <ac:chgData name="MICHIELIN Lucia" userId="25d60082-b225-463e-a225-40b8a8c7c0b5" providerId="ADAL" clId="{1D4ED3D6-DFF6-4FB2-93B3-082D03F17A39}" dt="2021-04-08T16:59:39.597" v="61" actId="1076"/>
          <ac:spMkLst>
            <pc:docMk/>
            <pc:sldMk cId="3802378709" sldId="373"/>
            <ac:spMk id="11" creationId="{36826878-E838-47F2-8CCE-C281891DFFC9}"/>
          </ac:spMkLst>
        </pc:spChg>
        <pc:spChg chg="mod">
          <ac:chgData name="MICHIELIN Lucia" userId="25d60082-b225-463e-a225-40b8a8c7c0b5" providerId="ADAL" clId="{1D4ED3D6-DFF6-4FB2-93B3-082D03F17A39}" dt="2021-04-08T16:59:39.597" v="61" actId="1076"/>
          <ac:spMkLst>
            <pc:docMk/>
            <pc:sldMk cId="3802378709" sldId="373"/>
            <ac:spMk id="12" creationId="{03EA29A5-9CAE-4B1F-B795-F7B76C402240}"/>
          </ac:spMkLst>
        </pc:spChg>
        <pc:spChg chg="mod">
          <ac:chgData name="MICHIELIN Lucia" userId="25d60082-b225-463e-a225-40b8a8c7c0b5" providerId="ADAL" clId="{1D4ED3D6-DFF6-4FB2-93B3-082D03F17A39}" dt="2021-04-08T16:59:39.597" v="61" actId="1076"/>
          <ac:spMkLst>
            <pc:docMk/>
            <pc:sldMk cId="3802378709" sldId="373"/>
            <ac:spMk id="13" creationId="{CA1D65C3-E48F-4E0B-AE17-DBADD78D514D}"/>
          </ac:spMkLst>
        </pc:spChg>
        <pc:spChg chg="mod">
          <ac:chgData name="MICHIELIN Lucia" userId="25d60082-b225-463e-a225-40b8a8c7c0b5" providerId="ADAL" clId="{1D4ED3D6-DFF6-4FB2-93B3-082D03F17A39}" dt="2021-04-08T16:59:49.484" v="63" actId="1076"/>
          <ac:spMkLst>
            <pc:docMk/>
            <pc:sldMk cId="3802378709" sldId="373"/>
            <ac:spMk id="14" creationId="{74805F73-6262-4FAF-8D99-32C0219AC258}"/>
          </ac:spMkLst>
        </pc:spChg>
        <pc:spChg chg="mod">
          <ac:chgData name="MICHIELIN Lucia" userId="25d60082-b225-463e-a225-40b8a8c7c0b5" providerId="ADAL" clId="{1D4ED3D6-DFF6-4FB2-93B3-082D03F17A39}" dt="2021-04-08T16:59:45.348" v="62" actId="1076"/>
          <ac:spMkLst>
            <pc:docMk/>
            <pc:sldMk cId="3802378709" sldId="373"/>
            <ac:spMk id="15" creationId="{E012B38C-51FE-497C-A741-89B0F176DEB3}"/>
          </ac:spMkLst>
        </pc:spChg>
        <pc:spChg chg="mod">
          <ac:chgData name="MICHIELIN Lucia" userId="25d60082-b225-463e-a225-40b8a8c7c0b5" providerId="ADAL" clId="{1D4ED3D6-DFF6-4FB2-93B3-082D03F17A39}" dt="2021-04-08T16:59:45.348" v="62" actId="1076"/>
          <ac:spMkLst>
            <pc:docMk/>
            <pc:sldMk cId="3802378709" sldId="373"/>
            <ac:spMk id="16" creationId="{115111C3-59AF-42E9-A9AC-BBC738DFA545}"/>
          </ac:spMkLst>
        </pc:spChg>
        <pc:spChg chg="mod">
          <ac:chgData name="MICHIELIN Lucia" userId="25d60082-b225-463e-a225-40b8a8c7c0b5" providerId="ADAL" clId="{1D4ED3D6-DFF6-4FB2-93B3-082D03F17A39}" dt="2021-04-08T16:59:45.348" v="62" actId="1076"/>
          <ac:spMkLst>
            <pc:docMk/>
            <pc:sldMk cId="3802378709" sldId="373"/>
            <ac:spMk id="17" creationId="{A0B407B7-B017-4476-AA4F-3990D5AC9804}"/>
          </ac:spMkLst>
        </pc:spChg>
        <pc:spChg chg="add mod">
          <ac:chgData name="MICHIELIN Lucia" userId="25d60082-b225-463e-a225-40b8a8c7c0b5" providerId="ADAL" clId="{1D4ED3D6-DFF6-4FB2-93B3-082D03F17A39}" dt="2021-04-08T16:59:51.027" v="64"/>
          <ac:spMkLst>
            <pc:docMk/>
            <pc:sldMk cId="3802378709" sldId="373"/>
            <ac:spMk id="18" creationId="{22253D82-98AC-444A-9A66-1CD3462226F2}"/>
          </ac:spMkLst>
        </pc:spChg>
        <pc:spChg chg="add mod">
          <ac:chgData name="MICHIELIN Lucia" userId="25d60082-b225-463e-a225-40b8a8c7c0b5" providerId="ADAL" clId="{1D4ED3D6-DFF6-4FB2-93B3-082D03F17A39}" dt="2021-04-08T16:59:51.027" v="64"/>
          <ac:spMkLst>
            <pc:docMk/>
            <pc:sldMk cId="3802378709" sldId="373"/>
            <ac:spMk id="20" creationId="{78B76BF6-1715-46A8-9B6A-9E4E8EDC3591}"/>
          </ac:spMkLst>
        </pc:spChg>
        <pc:picChg chg="mod">
          <ac:chgData name="MICHIELIN Lucia" userId="25d60082-b225-463e-a225-40b8a8c7c0b5" providerId="ADAL" clId="{1D4ED3D6-DFF6-4FB2-93B3-082D03F17A39}" dt="2021-04-08T16:59:39.597" v="61" actId="1076"/>
          <ac:picMkLst>
            <pc:docMk/>
            <pc:sldMk cId="3802378709" sldId="373"/>
            <ac:picMk id="2" creationId="{A4C7227C-5B06-45F4-9A6B-9C6ABDCA06F4}"/>
          </ac:picMkLst>
        </pc:picChg>
        <pc:picChg chg="mod">
          <ac:chgData name="MICHIELIN Lucia" userId="25d60082-b225-463e-a225-40b8a8c7c0b5" providerId="ADAL" clId="{1D4ED3D6-DFF6-4FB2-93B3-082D03F17A39}" dt="2021-04-08T16:59:21.108" v="60" actId="14100"/>
          <ac:picMkLst>
            <pc:docMk/>
            <pc:sldMk cId="3802378709" sldId="373"/>
            <ac:picMk id="8" creationId="{893D3A59-C523-4898-83A9-52243FAD83CF}"/>
          </ac:picMkLst>
        </pc:picChg>
        <pc:picChg chg="add mod">
          <ac:chgData name="MICHIELIN Lucia" userId="25d60082-b225-463e-a225-40b8a8c7c0b5" providerId="ADAL" clId="{1D4ED3D6-DFF6-4FB2-93B3-082D03F17A39}" dt="2021-04-08T16:59:51.027" v="64"/>
          <ac:picMkLst>
            <pc:docMk/>
            <pc:sldMk cId="3802378709" sldId="373"/>
            <ac:picMk id="19" creationId="{482A803A-5E1F-4B13-80CE-E5A1BAA417A7}"/>
          </ac:picMkLst>
        </pc:picChg>
      </pc:sldChg>
      <pc:sldChg chg="addSp modSp mod">
        <pc:chgData name="MICHIELIN Lucia" userId="25d60082-b225-463e-a225-40b8a8c7c0b5" providerId="ADAL" clId="{1D4ED3D6-DFF6-4FB2-93B3-082D03F17A39}" dt="2021-04-08T17:00:38.005" v="99" actId="1076"/>
        <pc:sldMkLst>
          <pc:docMk/>
          <pc:sldMk cId="261221866" sldId="374"/>
        </pc:sldMkLst>
        <pc:spChg chg="mod">
          <ac:chgData name="MICHIELIN Lucia" userId="25d60082-b225-463e-a225-40b8a8c7c0b5" providerId="ADAL" clId="{1D4ED3D6-DFF6-4FB2-93B3-082D03F17A39}" dt="2021-04-08T17:00:15" v="93" actId="1035"/>
          <ac:spMkLst>
            <pc:docMk/>
            <pc:sldMk cId="261221866" sldId="374"/>
            <ac:spMk id="2" creationId="{76FBFFDD-721C-49C8-990E-39CBAE1B4C22}"/>
          </ac:spMkLst>
        </pc:spChg>
        <pc:spChg chg="mod">
          <ac:chgData name="MICHIELIN Lucia" userId="25d60082-b225-463e-a225-40b8a8c7c0b5" providerId="ADAL" clId="{1D4ED3D6-DFF6-4FB2-93B3-082D03F17A39}" dt="2021-04-08T17:00:15" v="93" actId="1035"/>
          <ac:spMkLst>
            <pc:docMk/>
            <pc:sldMk cId="261221866" sldId="374"/>
            <ac:spMk id="4" creationId="{28278165-E698-49BE-A703-8B1C57212D72}"/>
          </ac:spMkLst>
        </pc:spChg>
        <pc:spChg chg="mod">
          <ac:chgData name="MICHIELIN Lucia" userId="25d60082-b225-463e-a225-40b8a8c7c0b5" providerId="ADAL" clId="{1D4ED3D6-DFF6-4FB2-93B3-082D03F17A39}" dt="2021-04-08T17:00:01.540" v="66" actId="1076"/>
          <ac:spMkLst>
            <pc:docMk/>
            <pc:sldMk cId="261221866" sldId="374"/>
            <ac:spMk id="9" creationId="{08273A3E-08D2-4DFF-9E38-03101C6B5FD3}"/>
          </ac:spMkLst>
        </pc:spChg>
        <pc:spChg chg="add mod">
          <ac:chgData name="MICHIELIN Lucia" userId="25d60082-b225-463e-a225-40b8a8c7c0b5" providerId="ADAL" clId="{1D4ED3D6-DFF6-4FB2-93B3-082D03F17A39}" dt="2021-04-08T17:00:19.620" v="94"/>
          <ac:spMkLst>
            <pc:docMk/>
            <pc:sldMk cId="261221866" sldId="374"/>
            <ac:spMk id="13" creationId="{6E1F84C9-B700-4DE1-A2C4-2FF812089EBE}"/>
          </ac:spMkLst>
        </pc:spChg>
        <pc:spChg chg="add mod">
          <ac:chgData name="MICHIELIN Lucia" userId="25d60082-b225-463e-a225-40b8a8c7c0b5" providerId="ADAL" clId="{1D4ED3D6-DFF6-4FB2-93B3-082D03F17A39}" dt="2021-04-08T17:00:19.620" v="94"/>
          <ac:spMkLst>
            <pc:docMk/>
            <pc:sldMk cId="261221866" sldId="374"/>
            <ac:spMk id="15" creationId="{03E42AC6-DCB5-437F-8C13-B37CEED333EF}"/>
          </ac:spMkLst>
        </pc:spChg>
        <pc:spChg chg="mod">
          <ac:chgData name="MICHIELIN Lucia" userId="25d60082-b225-463e-a225-40b8a8c7c0b5" providerId="ADAL" clId="{1D4ED3D6-DFF6-4FB2-93B3-082D03F17A39}" dt="2021-04-08T17:00:15" v="93" actId="1035"/>
          <ac:spMkLst>
            <pc:docMk/>
            <pc:sldMk cId="261221866" sldId="374"/>
            <ac:spMk id="21" creationId="{3861544B-9681-4846-AE9C-F2A0DA9E6F1D}"/>
          </ac:spMkLst>
        </pc:spChg>
        <pc:spChg chg="mod">
          <ac:chgData name="MICHIELIN Lucia" userId="25d60082-b225-463e-a225-40b8a8c7c0b5" providerId="ADAL" clId="{1D4ED3D6-DFF6-4FB2-93B3-082D03F17A39}" dt="2021-04-08T17:00:15" v="93" actId="1035"/>
          <ac:spMkLst>
            <pc:docMk/>
            <pc:sldMk cId="261221866" sldId="374"/>
            <ac:spMk id="22" creationId="{FA64D3A8-6675-46C6-BC9F-3B06D61A3506}"/>
          </ac:spMkLst>
        </pc:spChg>
        <pc:spChg chg="mod">
          <ac:chgData name="MICHIELIN Lucia" userId="25d60082-b225-463e-a225-40b8a8c7c0b5" providerId="ADAL" clId="{1D4ED3D6-DFF6-4FB2-93B3-082D03F17A39}" dt="2021-04-08T17:00:26.812" v="96" actId="1076"/>
          <ac:spMkLst>
            <pc:docMk/>
            <pc:sldMk cId="261221866" sldId="374"/>
            <ac:spMk id="23" creationId="{9680DF0B-1F70-4200-8C0F-6520A1239DA5}"/>
          </ac:spMkLst>
        </pc:spChg>
        <pc:spChg chg="mod">
          <ac:chgData name="MICHIELIN Lucia" userId="25d60082-b225-463e-a225-40b8a8c7c0b5" providerId="ADAL" clId="{1D4ED3D6-DFF6-4FB2-93B3-082D03F17A39}" dt="2021-04-08T17:00:26.812" v="96" actId="1076"/>
          <ac:spMkLst>
            <pc:docMk/>
            <pc:sldMk cId="261221866" sldId="374"/>
            <ac:spMk id="24" creationId="{A2BF51C6-F79F-454F-BFF0-47645D2BFB42}"/>
          </ac:spMkLst>
        </pc:spChg>
        <pc:graphicFrameChg chg="mod">
          <ac:chgData name="MICHIELIN Lucia" userId="25d60082-b225-463e-a225-40b8a8c7c0b5" providerId="ADAL" clId="{1D4ED3D6-DFF6-4FB2-93B3-082D03F17A39}" dt="2021-04-08T17:00:15" v="93" actId="1035"/>
          <ac:graphicFrameMkLst>
            <pc:docMk/>
            <pc:sldMk cId="261221866" sldId="374"/>
            <ac:graphicFrameMk id="18" creationId="{2256D88F-2ACF-4C61-8C0B-33CD71559C97}"/>
          </ac:graphicFrameMkLst>
        </pc:graphicFrameChg>
        <pc:picChg chg="mod">
          <ac:chgData name="MICHIELIN Lucia" userId="25d60082-b225-463e-a225-40b8a8c7c0b5" providerId="ADAL" clId="{1D4ED3D6-DFF6-4FB2-93B3-082D03F17A39}" dt="2021-04-08T17:00:38.005" v="99" actId="1076"/>
          <ac:picMkLst>
            <pc:docMk/>
            <pc:sldMk cId="261221866" sldId="374"/>
            <ac:picMk id="8" creationId="{893D3A59-C523-4898-83A9-52243FAD83CF}"/>
          </ac:picMkLst>
        </pc:picChg>
        <pc:picChg chg="mod">
          <ac:chgData name="MICHIELIN Lucia" userId="25d60082-b225-463e-a225-40b8a8c7c0b5" providerId="ADAL" clId="{1D4ED3D6-DFF6-4FB2-93B3-082D03F17A39}" dt="2021-04-08T17:00:15" v="93" actId="1035"/>
          <ac:picMkLst>
            <pc:docMk/>
            <pc:sldMk cId="261221866" sldId="374"/>
            <ac:picMk id="10" creationId="{996E52B9-E1FA-4816-A0E2-32A92DF5F802}"/>
          </ac:picMkLst>
        </pc:picChg>
        <pc:picChg chg="add mod">
          <ac:chgData name="MICHIELIN Lucia" userId="25d60082-b225-463e-a225-40b8a8c7c0b5" providerId="ADAL" clId="{1D4ED3D6-DFF6-4FB2-93B3-082D03F17A39}" dt="2021-04-08T17:00:19.620" v="94"/>
          <ac:picMkLst>
            <pc:docMk/>
            <pc:sldMk cId="261221866" sldId="374"/>
            <ac:picMk id="14" creationId="{C73EB2E7-65A8-47C8-B3A3-AA8B7101FFE7}"/>
          </ac:picMkLst>
        </pc:picChg>
        <pc:picChg chg="mod">
          <ac:chgData name="MICHIELIN Lucia" userId="25d60082-b225-463e-a225-40b8a8c7c0b5" providerId="ADAL" clId="{1D4ED3D6-DFF6-4FB2-93B3-082D03F17A39}" dt="2021-04-08T17:00:33.718" v="98" actId="1076"/>
          <ac:picMkLst>
            <pc:docMk/>
            <pc:sldMk cId="261221866" sldId="374"/>
            <ac:picMk id="16387" creationId="{6EBE21DB-992D-441F-804A-1533D74CCB3F}"/>
          </ac:picMkLst>
        </pc:picChg>
      </pc:sldChg>
      <pc:sldChg chg="addSp modSp mod">
        <pc:chgData name="MICHIELIN Lucia" userId="25d60082-b225-463e-a225-40b8a8c7c0b5" providerId="ADAL" clId="{1D4ED3D6-DFF6-4FB2-93B3-082D03F17A39}" dt="2021-04-08T17:01:08.132" v="105" actId="1076"/>
        <pc:sldMkLst>
          <pc:docMk/>
          <pc:sldMk cId="3786914871" sldId="375"/>
        </pc:sldMkLst>
        <pc:spChg chg="add mod">
          <ac:chgData name="MICHIELIN Lucia" userId="25d60082-b225-463e-a225-40b8a8c7c0b5" providerId="ADAL" clId="{1D4ED3D6-DFF6-4FB2-93B3-082D03F17A39}" dt="2021-04-08T17:01:03.262" v="103"/>
          <ac:spMkLst>
            <pc:docMk/>
            <pc:sldMk cId="3786914871" sldId="375"/>
            <ac:spMk id="6" creationId="{CC305DF3-D8AD-4931-848E-A6C72233B488}"/>
          </ac:spMkLst>
        </pc:spChg>
        <pc:spChg chg="mod">
          <ac:chgData name="MICHIELIN Lucia" userId="25d60082-b225-463e-a225-40b8a8c7c0b5" providerId="ADAL" clId="{1D4ED3D6-DFF6-4FB2-93B3-082D03F17A39}" dt="2021-04-08T17:00:59.741" v="101" actId="1076"/>
          <ac:spMkLst>
            <pc:docMk/>
            <pc:sldMk cId="3786914871" sldId="375"/>
            <ac:spMk id="9" creationId="{08273A3E-08D2-4DFF-9E38-03101C6B5FD3}"/>
          </ac:spMkLst>
        </pc:spChg>
        <pc:spChg chg="add mod">
          <ac:chgData name="MICHIELIN Lucia" userId="25d60082-b225-463e-a225-40b8a8c7c0b5" providerId="ADAL" clId="{1D4ED3D6-DFF6-4FB2-93B3-082D03F17A39}" dt="2021-04-08T17:01:03.262" v="103"/>
          <ac:spMkLst>
            <pc:docMk/>
            <pc:sldMk cId="3786914871" sldId="375"/>
            <ac:spMk id="10" creationId="{48153596-2BBC-408E-80D3-330BE352BBDD}"/>
          </ac:spMkLst>
        </pc:spChg>
        <pc:picChg chg="mod">
          <ac:chgData name="MICHIELIN Lucia" userId="25d60082-b225-463e-a225-40b8a8c7c0b5" providerId="ADAL" clId="{1D4ED3D6-DFF6-4FB2-93B3-082D03F17A39}" dt="2021-04-08T17:01:08.132" v="105" actId="1076"/>
          <ac:picMkLst>
            <pc:docMk/>
            <pc:sldMk cId="3786914871" sldId="375"/>
            <ac:picMk id="2" creationId="{A62504C4-1844-4873-AF54-861FEBFDDF8E}"/>
          </ac:picMkLst>
        </pc:picChg>
        <pc:picChg chg="add mod">
          <ac:chgData name="MICHIELIN Lucia" userId="25d60082-b225-463e-a225-40b8a8c7c0b5" providerId="ADAL" clId="{1D4ED3D6-DFF6-4FB2-93B3-082D03F17A39}" dt="2021-04-08T17:01:03.262" v="103"/>
          <ac:picMkLst>
            <pc:docMk/>
            <pc:sldMk cId="3786914871" sldId="375"/>
            <ac:picMk id="7" creationId="{7BD2FA2F-4876-43FA-8AD3-F99BFD9D634D}"/>
          </ac:picMkLst>
        </pc:picChg>
        <pc:picChg chg="mod">
          <ac:chgData name="MICHIELIN Lucia" userId="25d60082-b225-463e-a225-40b8a8c7c0b5" providerId="ADAL" clId="{1D4ED3D6-DFF6-4FB2-93B3-082D03F17A39}" dt="2021-04-08T17:00:57.156" v="100" actId="14100"/>
          <ac:picMkLst>
            <pc:docMk/>
            <pc:sldMk cId="3786914871" sldId="375"/>
            <ac:picMk id="8" creationId="{893D3A59-C523-4898-83A9-52243FAD83CF}"/>
          </ac:picMkLst>
        </pc:picChg>
      </pc:sldChg>
      <pc:sldChg chg="modSp mod">
        <pc:chgData name="MICHIELIN Lucia" userId="25d60082-b225-463e-a225-40b8a8c7c0b5" providerId="ADAL" clId="{1D4ED3D6-DFF6-4FB2-93B3-082D03F17A39}" dt="2021-04-08T17:05:53.085" v="257" actId="14100"/>
        <pc:sldMkLst>
          <pc:docMk/>
          <pc:sldMk cId="3560284881" sldId="376"/>
        </pc:sldMkLst>
        <pc:spChg chg="mod">
          <ac:chgData name="MICHIELIN Lucia" userId="25d60082-b225-463e-a225-40b8a8c7c0b5" providerId="ADAL" clId="{1D4ED3D6-DFF6-4FB2-93B3-082D03F17A39}" dt="2021-04-08T17:05:53.085" v="257" actId="14100"/>
          <ac:spMkLst>
            <pc:docMk/>
            <pc:sldMk cId="3560284881" sldId="376"/>
            <ac:spMk id="4" creationId="{00000000-0000-0000-0000-000000000000}"/>
          </ac:spMkLst>
        </pc:spChg>
      </pc:sldChg>
      <pc:sldChg chg="modSp mod">
        <pc:chgData name="MICHIELIN Lucia" userId="25d60082-b225-463e-a225-40b8a8c7c0b5" providerId="ADAL" clId="{1D4ED3D6-DFF6-4FB2-93B3-082D03F17A39}" dt="2021-04-08T17:06:05.796" v="260" actId="14100"/>
        <pc:sldMkLst>
          <pc:docMk/>
          <pc:sldMk cId="2517921705" sldId="377"/>
        </pc:sldMkLst>
        <pc:spChg chg="mod">
          <ac:chgData name="MICHIELIN Lucia" userId="25d60082-b225-463e-a225-40b8a8c7c0b5" providerId="ADAL" clId="{1D4ED3D6-DFF6-4FB2-93B3-082D03F17A39}" dt="2021-04-08T17:05:59.086" v="258" actId="14100"/>
          <ac:spMkLst>
            <pc:docMk/>
            <pc:sldMk cId="2517921705" sldId="377"/>
            <ac:spMk id="3" creationId="{B39546DA-8B3B-4285-983F-A7F8F387A3AC}"/>
          </ac:spMkLst>
        </pc:spChg>
        <pc:spChg chg="mod">
          <ac:chgData name="MICHIELIN Lucia" userId="25d60082-b225-463e-a225-40b8a8c7c0b5" providerId="ADAL" clId="{1D4ED3D6-DFF6-4FB2-93B3-082D03F17A39}" dt="2021-04-08T17:06:05.796" v="260" actId="14100"/>
          <ac:spMkLst>
            <pc:docMk/>
            <pc:sldMk cId="2517921705" sldId="377"/>
            <ac:spMk id="4" creationId="{00000000-0000-0000-0000-000000000000}"/>
          </ac:spMkLst>
        </pc:spChg>
      </pc:sldChg>
      <pc:sldChg chg="addSp delSp modSp mod">
        <pc:chgData name="MICHIELIN Lucia" userId="25d60082-b225-463e-a225-40b8a8c7c0b5" providerId="ADAL" clId="{1D4ED3D6-DFF6-4FB2-93B3-082D03F17A39}" dt="2021-04-08T17:07:51.162" v="273"/>
        <pc:sldMkLst>
          <pc:docMk/>
          <pc:sldMk cId="2813380814" sldId="378"/>
        </pc:sldMkLst>
        <pc:spChg chg="mod">
          <ac:chgData name="MICHIELIN Lucia" userId="25d60082-b225-463e-a225-40b8a8c7c0b5" providerId="ADAL" clId="{1D4ED3D6-DFF6-4FB2-93B3-082D03F17A39}" dt="2021-04-08T17:07:37.439" v="270" actId="14100"/>
          <ac:spMkLst>
            <pc:docMk/>
            <pc:sldMk cId="2813380814" sldId="378"/>
            <ac:spMk id="2" creationId="{E0C56925-7967-4BBF-8419-7AF7E03CB19E}"/>
          </ac:spMkLst>
        </pc:spChg>
        <pc:spChg chg="mod">
          <ac:chgData name="MICHIELIN Lucia" userId="25d60082-b225-463e-a225-40b8a8c7c0b5" providerId="ADAL" clId="{1D4ED3D6-DFF6-4FB2-93B3-082D03F17A39}" dt="2021-04-08T17:07:32.493" v="268" actId="1076"/>
          <ac:spMkLst>
            <pc:docMk/>
            <pc:sldMk cId="2813380814" sldId="378"/>
            <ac:spMk id="9" creationId="{08273A3E-08D2-4DFF-9E38-03101C6B5FD3}"/>
          </ac:spMkLst>
        </pc:spChg>
        <pc:spChg chg="add del mod">
          <ac:chgData name="MICHIELIN Lucia" userId="25d60082-b225-463e-a225-40b8a8c7c0b5" providerId="ADAL" clId="{1D4ED3D6-DFF6-4FB2-93B3-082D03F17A39}" dt="2021-04-08T17:07:41.734" v="272"/>
          <ac:spMkLst>
            <pc:docMk/>
            <pc:sldMk cId="2813380814" sldId="378"/>
            <ac:spMk id="10" creationId="{DA855ABA-57D2-4674-B4CD-B711D386D5DD}"/>
          </ac:spMkLst>
        </pc:spChg>
        <pc:spChg chg="add mod">
          <ac:chgData name="MICHIELIN Lucia" userId="25d60082-b225-463e-a225-40b8a8c7c0b5" providerId="ADAL" clId="{1D4ED3D6-DFF6-4FB2-93B3-082D03F17A39}" dt="2021-04-08T17:07:51.162" v="273"/>
          <ac:spMkLst>
            <pc:docMk/>
            <pc:sldMk cId="2813380814" sldId="378"/>
            <ac:spMk id="11" creationId="{3B8C191D-7E09-425E-9B66-AF6C9D7CEA4B}"/>
          </ac:spMkLst>
        </pc:spChg>
        <pc:spChg chg="add mod">
          <ac:chgData name="MICHIELIN Lucia" userId="25d60082-b225-463e-a225-40b8a8c7c0b5" providerId="ADAL" clId="{1D4ED3D6-DFF6-4FB2-93B3-082D03F17A39}" dt="2021-04-08T17:07:51.162" v="273"/>
          <ac:spMkLst>
            <pc:docMk/>
            <pc:sldMk cId="2813380814" sldId="378"/>
            <ac:spMk id="13" creationId="{E6D767DD-9A48-4FED-AAAE-2077AFBB608E}"/>
          </ac:spMkLst>
        </pc:spChg>
        <pc:picChg chg="mod">
          <ac:chgData name="MICHIELIN Lucia" userId="25d60082-b225-463e-a225-40b8a8c7c0b5" providerId="ADAL" clId="{1D4ED3D6-DFF6-4FB2-93B3-082D03F17A39}" dt="2021-04-08T17:07:30.220" v="267" actId="14100"/>
          <ac:picMkLst>
            <pc:docMk/>
            <pc:sldMk cId="2813380814" sldId="378"/>
            <ac:picMk id="8" creationId="{893D3A59-C523-4898-83A9-52243FAD83CF}"/>
          </ac:picMkLst>
        </pc:picChg>
        <pc:picChg chg="add mod">
          <ac:chgData name="MICHIELIN Lucia" userId="25d60082-b225-463e-a225-40b8a8c7c0b5" providerId="ADAL" clId="{1D4ED3D6-DFF6-4FB2-93B3-082D03F17A39}" dt="2021-04-08T17:07:51.162" v="273"/>
          <ac:picMkLst>
            <pc:docMk/>
            <pc:sldMk cId="2813380814" sldId="378"/>
            <ac:picMk id="12" creationId="{F87F3DD8-3340-4AB9-86EA-080FEB79F99A}"/>
          </ac:picMkLst>
        </pc:picChg>
      </pc:sldChg>
      <pc:sldChg chg="add">
        <pc:chgData name="MICHIELIN Lucia" userId="25d60082-b225-463e-a225-40b8a8c7c0b5" providerId="ADAL" clId="{1D4ED3D6-DFF6-4FB2-93B3-082D03F17A39}" dt="2021-04-08T17:08:10.742" v="274"/>
        <pc:sldMkLst>
          <pc:docMk/>
          <pc:sldMk cId="1468754893" sldId="3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4E03A-A59B-4A82-B488-D95F51CB28AA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DA9FB-2E82-4146-9761-4BAF23D948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86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126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86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Square</a:t>
            </a:r>
            <a:r>
              <a:rPr lang="en-GB" baseline="0" dirty="0" smtClean="0"/>
              <a:t> the distances so that negative do not  cancel positive than we sum them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DA9FB-2E82-4146-9761-4BAF23D948B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219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2218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8F13-7C86-4FA5-AB7C-E703B2ADC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131E2-4754-4395-9896-1F7394B4E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FF679-0032-4291-B689-47CDD3001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8507-8DE5-4E16-A96C-FF0AFB081B34}" type="datetimeFigureOut">
              <a:rPr lang="it-IT" smtClean="0"/>
              <a:t>19/05/2023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E44FB-7467-46D0-BC85-496BDFB9F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49558-DDFD-45A6-8E7A-71022148C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4D5B-701E-418F-A156-175B722D2F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611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30CA2-4604-45D8-A4E1-70C8B08E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CC3712-55CD-453B-86D4-AB3163143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62894-D937-4361-A17E-C661DCA19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8507-8DE5-4E16-A96C-FF0AFB081B34}" type="datetimeFigureOut">
              <a:rPr lang="it-IT" smtClean="0"/>
              <a:t>19/05/2023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47867-4B02-43E2-B5C8-46A5DAF9A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4B2B3-94EA-4855-B6B0-C4BC2E86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4D5B-701E-418F-A156-175B722D2F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3173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614748-B15B-4D76-912E-856CB049C3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59994A-89AD-4BBF-A783-3964A40AA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A89C0-8E3A-4F89-B5F3-8C65E30C9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8507-8DE5-4E16-A96C-FF0AFB081B34}" type="datetimeFigureOut">
              <a:rPr lang="it-IT" smtClean="0"/>
              <a:t>19/05/2023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2DED6-944C-43F2-931B-A7CFFE782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C1EA6-9592-4DF9-A837-F0004C5F2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4D5B-701E-418F-A156-175B722D2F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8970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ACEA-793D-45E6-9D3A-292F0F94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8C529-3044-4E8C-8B69-21E72FE00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049A9-F33B-40DF-8BDE-1D53ED75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8507-8DE5-4E16-A96C-FF0AFB081B34}" type="datetimeFigureOut">
              <a:rPr lang="it-IT" smtClean="0"/>
              <a:t>19/05/2023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69D8D-BB80-4C1C-94D1-F90264F12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14D22-B1B0-4D79-9F68-A690D4FD9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4D5B-701E-418F-A156-175B722D2F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4941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5F52F-B7C8-4EC5-B88A-68B41433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DCC16-4A95-4A7D-8F29-C3BD5D698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1B54D-7FF1-48F2-8070-BBD55105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8507-8DE5-4E16-A96C-FF0AFB081B34}" type="datetimeFigureOut">
              <a:rPr lang="it-IT" smtClean="0"/>
              <a:t>19/05/2023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9A483-ABD9-47CE-B001-16D33AEBD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59CAE-6ACC-490B-98AD-3CDB891C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4D5B-701E-418F-A156-175B722D2F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8701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7C8E-FA17-46CD-8F33-0602DD05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8875B-1C21-467B-B6EE-2C86768FD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021AB-5D80-47AC-B5C5-D2CAB22D1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6FADA-5A69-4CA2-AE9F-38621375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8507-8DE5-4E16-A96C-FF0AFB081B34}" type="datetimeFigureOut">
              <a:rPr lang="it-IT" smtClean="0"/>
              <a:t>19/05/2023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48C9B-2C79-4B17-B8A0-8D678196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06520-432D-4197-90B0-B2ADFD99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4D5B-701E-418F-A156-175B722D2F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6923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5568-9D95-4349-90EB-9AA933767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52A4E-0EE5-451E-9385-434A672E2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86B9E-DF14-44E3-BF3C-B48FFC219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1F113-1EE5-480B-BFB1-7912BC5ACE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469775-A529-410B-9863-2EF994968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60A283-D2E0-4302-9DDD-58DD055AB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8507-8DE5-4E16-A96C-FF0AFB081B34}" type="datetimeFigureOut">
              <a:rPr lang="it-IT" smtClean="0"/>
              <a:t>19/05/2023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D9746-EC3E-4DA1-9C53-ED3399211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0CAD25-8DA1-4A61-BBED-7461C4AC4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4D5B-701E-418F-A156-175B722D2F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0822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C6FF-6AF7-48FE-9D68-5A0B16DE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1C23D-E440-44C6-AE40-0A566ACD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8507-8DE5-4E16-A96C-FF0AFB081B34}" type="datetimeFigureOut">
              <a:rPr lang="it-IT" smtClean="0"/>
              <a:t>19/05/2023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5D0FC-1701-4823-A081-4E33049FF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B638E-EC2C-4435-A5D9-78B48880C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4D5B-701E-418F-A156-175B722D2F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765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99EE5-1AC7-4594-9817-FECD11FE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8507-8DE5-4E16-A96C-FF0AFB081B34}" type="datetimeFigureOut">
              <a:rPr lang="it-IT" smtClean="0"/>
              <a:t>19/05/2023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FA92D3-000B-4312-AE39-6819A8B91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99BA-59E8-4EDD-B14D-8FC51F142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4D5B-701E-418F-A156-175B722D2F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6266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E058-B256-4B1D-895E-F4B7817D9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7107D-981D-4D9F-AD53-0E1A6806E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1B0BD-9D4B-4B7A-B363-2BFF4ADE6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08C9A-C7C9-4197-B2DC-654A809A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8507-8DE5-4E16-A96C-FF0AFB081B34}" type="datetimeFigureOut">
              <a:rPr lang="it-IT" smtClean="0"/>
              <a:t>19/05/2023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8252D-DDA8-4501-B067-6E8E1F11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881CE-8524-4F22-9120-BE311706A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4D5B-701E-418F-A156-175B722D2F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041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842A-2292-4885-8837-63599D378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530573-50A3-4995-A85E-4EC1B2B2B7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03B16B-B847-455C-8713-D1199DA58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7F318-17E8-4C6D-A3B8-9D812F6B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8507-8DE5-4E16-A96C-FF0AFB081B34}" type="datetimeFigureOut">
              <a:rPr lang="it-IT" smtClean="0"/>
              <a:t>19/05/2023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71026-1871-49C8-9F75-45451F477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9D4D9-EB20-4264-8303-CC664F668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4D5B-701E-418F-A156-175B722D2F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512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B6343C-3356-439A-8E8E-C1ADFD54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3593D-69CD-4046-9E49-A2BF6BD3D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7C025-AE70-447C-8B80-71D5441CB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C8507-8DE5-4E16-A96C-FF0AFB081B34}" type="datetimeFigureOut">
              <a:rPr lang="it-IT" smtClean="0"/>
              <a:t>19/05/2023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333D2-AB63-4F63-8CD4-27242EFFD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6C6A8-79B1-4348-AA07-F0F59777C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54D5B-701E-418F-A156-175B722D2F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560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camp.com/tutorial/pca-analysis-r" TargetMode="External"/><Relationship Id="rId3" Type="http://schemas.openxmlformats.org/officeDocument/2006/relationships/hyperlink" Target="https://cran.r-project.org/web/packages/ggfortify/vignettes/plot_pca.html" TargetMode="External"/><Relationship Id="rId7" Type="http://schemas.openxmlformats.org/officeDocument/2006/relationships/hyperlink" Target="https://www.youtube.com/watch?v=0Jp4gsfOLMs" TargetMode="External"/><Relationship Id="rId2" Type="http://schemas.openxmlformats.org/officeDocument/2006/relationships/hyperlink" Target="http://www.sthda.com/english/articles/31-principal-component-methods-in-r-practical-guide/118-principal-component-analysis-in-r-prcomp-vs-princom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FgakZw6K1QQ&amp;t=985s" TargetMode="External"/><Relationship Id="rId5" Type="http://schemas.openxmlformats.org/officeDocument/2006/relationships/hyperlink" Target="https://www.linkedin.com/learning/r-statistics-essential-training/conducting-a-principal-components-factor-analysis?autoplay=true&amp;u=50251009" TargetMode="External"/><Relationship Id="rId4" Type="http://schemas.openxmlformats.org/officeDocument/2006/relationships/hyperlink" Target="https://towardsdatascience.com/principal-component-analysis-pca-101-using-r-361f4c53a9ff" TargetMode="External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www.youtube.com/watch?v=FgakZw6K1QQ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www.loveandoliveoil.com/2014/10/the-antioxidant-aperol-tangerine-cocktail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12363F44-80FF-BB76-0923-777EB349A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" y="-34104"/>
            <a:ext cx="13337457" cy="75038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8" y="1918405"/>
            <a:ext cx="3635985" cy="33919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726" y="2031139"/>
            <a:ext cx="6675225" cy="336245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GB" sz="9600" b="1">
                <a:solidFill>
                  <a:srgbClr val="002E5F"/>
                </a:solidFill>
                <a:latin typeface="Integral CF Bold" panose="00000800000000000000" pitchFamily="50" charset="0"/>
              </a:rPr>
              <a:t>Data</a:t>
            </a:r>
          </a:p>
          <a:p>
            <a:pPr>
              <a:lnSpc>
                <a:spcPts val="8500"/>
              </a:lnSpc>
            </a:pPr>
            <a:r>
              <a:rPr lang="en-GB" sz="9600" b="1">
                <a:solidFill>
                  <a:srgbClr val="002E5F"/>
                </a:solidFill>
                <a:latin typeface="Integral CF Bold" panose="00000800000000000000" pitchFamily="50" charset="0"/>
              </a:rPr>
              <a:t>Culture</a:t>
            </a:r>
          </a:p>
          <a:p>
            <a:pPr>
              <a:lnSpc>
                <a:spcPts val="8500"/>
              </a:lnSpc>
            </a:pPr>
            <a:r>
              <a:rPr lang="en-GB" sz="9600" b="1">
                <a:solidFill>
                  <a:srgbClr val="002E5F"/>
                </a:solidFill>
                <a:latin typeface="Integral CF Bold"/>
              </a:rPr>
              <a:t>society</a:t>
            </a:r>
            <a:endParaRPr lang="en-GB" sz="9600" b="1">
              <a:solidFill>
                <a:schemeClr val="bg1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92" y="466529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C4F712-6D37-724B-8390-B51ED1FA16C7}"/>
              </a:ext>
            </a:extLst>
          </p:cNvPr>
          <p:cNvSpPr/>
          <p:nvPr/>
        </p:nvSpPr>
        <p:spPr>
          <a:xfrm>
            <a:off x="814192" y="612137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@</a:t>
            </a:r>
            <a:r>
              <a:rPr lang="en-GB" err="1">
                <a:solidFill>
                  <a:srgbClr val="002E5F"/>
                </a:solidFill>
                <a:latin typeface="Integral CF Bold" panose="00000800000000000000" pitchFamily="50" charset="0"/>
              </a:rPr>
              <a:t>edCDCS</a:t>
            </a:r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6707AC0-9F56-5938-793A-F738277DB8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323" y="72298"/>
            <a:ext cx="1542572" cy="154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72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0" y="230357"/>
            <a:ext cx="12076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 smtClean="0">
                <a:solidFill>
                  <a:srgbClr val="002060"/>
                </a:solidFill>
                <a:latin typeface="Integral CF Bold" panose="00000800000000000000" pitchFamily="50" charset="0"/>
              </a:rPr>
              <a:t>Now let see how it work on real data</a:t>
            </a:r>
            <a:endParaRPr lang="it-IT" sz="3200" dirty="0">
              <a:solidFill>
                <a:srgbClr val="002060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0ABF2-25DA-4FBF-BC13-89977AD3B651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1D8369-7D74-4BBF-A63F-3B563569C4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EA5497-D687-434C-B3D1-A3DBE2D363A4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5943" y="935542"/>
            <a:ext cx="11776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  <a:latin typeface="Integral CF Bold" panose="00000800000000000000" pitchFamily="50" charset="0"/>
              </a:rPr>
              <a:t>Dataset 1 SIMD: what are we going to focus on</a:t>
            </a:r>
            <a:endParaRPr lang="en-GB" dirty="0">
              <a:solidFill>
                <a:srgbClr val="002060"/>
              </a:solidFill>
              <a:latin typeface="Integral CF Bold" panose="00000800000000000000" pitchFamily="50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930713"/>
              </p:ext>
            </p:extLst>
          </p:nvPr>
        </p:nvGraphicFramePr>
        <p:xfrm>
          <a:off x="248194" y="1604489"/>
          <a:ext cx="11207932" cy="40186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057">
                  <a:extLst>
                    <a:ext uri="{9D8B030D-6E8A-4147-A177-3AD203B41FA5}">
                      <a16:colId xmlns:a16="http://schemas.microsoft.com/office/drawing/2014/main" val="3554279303"/>
                    </a:ext>
                  </a:extLst>
                </a:gridCol>
                <a:gridCol w="7635241">
                  <a:extLst>
                    <a:ext uri="{9D8B030D-6E8A-4147-A177-3AD203B41FA5}">
                      <a16:colId xmlns:a16="http://schemas.microsoft.com/office/drawing/2014/main" val="3363302748"/>
                    </a:ext>
                  </a:extLst>
                </a:gridCol>
                <a:gridCol w="1482634">
                  <a:extLst>
                    <a:ext uri="{9D8B030D-6E8A-4147-A177-3AD203B41FA5}">
                      <a16:colId xmlns:a16="http://schemas.microsoft.com/office/drawing/2014/main" val="39280287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GB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endParaRPr lang="en-GB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Description</a:t>
                      </a:r>
                      <a:endParaRPr lang="en-GB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Type</a:t>
                      </a:r>
                      <a:endParaRPr lang="en-GB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983789"/>
                  </a:ext>
                </a:extLst>
              </a:tr>
              <a:tr h="416881"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Income_rate </a:t>
                      </a:r>
                      <a:endParaRPr lang="en-GB" sz="1800" b="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Percentage of people who are income deprived </a:t>
                      </a:r>
                      <a:endParaRPr lang="en-GB" sz="18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PERCENTAGE</a:t>
                      </a:r>
                      <a:endParaRPr lang="it-IT" sz="1800" dirty="0" smtClean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559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Employment_rate</a:t>
                      </a:r>
                      <a:endParaRPr lang="en-GB" sz="1800" b="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Percentage of people who are employment deprived </a:t>
                      </a:r>
                      <a:endParaRPr lang="en-GB" sz="18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PERCENTAGE</a:t>
                      </a:r>
                      <a:endParaRPr lang="it-IT" sz="1800" dirty="0" smtClean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28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Attendance</a:t>
                      </a:r>
                      <a:endParaRPr lang="en-GB" sz="1800" b="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School pupils attendance </a:t>
                      </a:r>
                      <a:endParaRPr lang="en-GB" sz="18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PERCENTAGE</a:t>
                      </a:r>
                      <a:endParaRPr lang="it-IT" sz="1800" dirty="0" smtClean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492812"/>
                  </a:ext>
                </a:extLst>
              </a:tr>
              <a:tr h="374790">
                <a:tc>
                  <a:txBody>
                    <a:bodyPr/>
                    <a:lstStyle/>
                    <a:p>
                      <a:r>
                        <a:rPr lang="en-GB" sz="1800" b="0" dirty="0" err="1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not_participating</a:t>
                      </a:r>
                      <a:endParaRPr lang="en-GB" sz="1800" b="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Proportion of people aged 16-19 not participating in education, employment or training </a:t>
                      </a:r>
                      <a:endParaRPr lang="en-GB" sz="18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PERCENTAGE</a:t>
                      </a:r>
                      <a:endParaRPr lang="it-IT" sz="1800" dirty="0" smtClean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1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University</a:t>
                      </a:r>
                      <a:endParaRPr lang="en-GB" sz="1800" b="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Proportion of 17-21 year olds entering university</a:t>
                      </a:r>
                      <a:endParaRPr lang="en-GB" sz="18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PERCENTAGE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069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overcrowded_rate</a:t>
                      </a:r>
                      <a:endParaRPr lang="en-GB" sz="1800" b="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Percentage of people in households that are overcrowded</a:t>
                      </a:r>
                      <a:endParaRPr lang="en-GB" sz="18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PERCENTAGE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839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nocentralheat_rate</a:t>
                      </a:r>
                      <a:endParaRPr lang="en-GB" sz="1800" b="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Percentage of people in households without central heating </a:t>
                      </a:r>
                      <a:endParaRPr lang="en-GB" sz="18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PERCENTAGE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214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Broadband</a:t>
                      </a:r>
                      <a:endParaRPr lang="en-GB" sz="1800" b="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Percentage of premises without access to superfast broadband </a:t>
                      </a:r>
                      <a:endParaRPr lang="en-GB" sz="18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PERCENTAGE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196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dirty="0" err="1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Council_area</a:t>
                      </a:r>
                      <a:endParaRPr lang="en-GB" sz="1800" b="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Council area</a:t>
                      </a:r>
                      <a:endParaRPr lang="en-GB" sz="18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998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02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0" y="230357"/>
            <a:ext cx="12076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 smtClean="0">
                <a:solidFill>
                  <a:srgbClr val="002060"/>
                </a:solidFill>
                <a:latin typeface="Integral CF Bold" panose="00000800000000000000" pitchFamily="50" charset="0"/>
              </a:rPr>
              <a:t>Now let see how it work on real data</a:t>
            </a:r>
            <a:endParaRPr lang="it-IT" sz="3200" dirty="0">
              <a:solidFill>
                <a:srgbClr val="002060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0ABF2-25DA-4FBF-BC13-89977AD3B651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1D8369-7D74-4BBF-A63F-3B563569C4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EA5497-D687-434C-B3D1-A3DBE2D363A4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9412" y="1703203"/>
            <a:ext cx="344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  <a:latin typeface="Integral CF Bold" panose="00000800000000000000" pitchFamily="50" charset="0"/>
              </a:rPr>
              <a:t>Dataset 2 Cost of Living</a:t>
            </a:r>
            <a:endParaRPr lang="en-GB" dirty="0">
              <a:solidFill>
                <a:srgbClr val="002060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3074" name="Picture 2" descr="Demand for student support soars as the cost of living crisis bi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893" y="1567543"/>
            <a:ext cx="7488036" cy="393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6572" y="2862003"/>
            <a:ext cx="2710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Ad Hoc dataset collecting information about the raising in the cost of living in Scotland</a:t>
            </a:r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264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0" y="230357"/>
            <a:ext cx="12076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 smtClean="0">
                <a:solidFill>
                  <a:srgbClr val="002060"/>
                </a:solidFill>
                <a:latin typeface="Integral CF Bold" panose="00000800000000000000" pitchFamily="50" charset="0"/>
              </a:rPr>
              <a:t>Now let see how it work on real data</a:t>
            </a:r>
            <a:endParaRPr lang="it-IT" sz="3200" dirty="0">
              <a:solidFill>
                <a:srgbClr val="002060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0ABF2-25DA-4FBF-BC13-89977AD3B651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1D8369-7D74-4BBF-A63F-3B563569C4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EA5497-D687-434C-B3D1-A3DBE2D363A4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5943" y="935542"/>
            <a:ext cx="11776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  <a:latin typeface="Integral CF Bold" panose="00000800000000000000" pitchFamily="50" charset="0"/>
              </a:rPr>
              <a:t>Dataset 1 SIMD: what are we going to focus on: numerical variables</a:t>
            </a:r>
            <a:endParaRPr lang="en-GB" dirty="0">
              <a:solidFill>
                <a:srgbClr val="002060"/>
              </a:solidFill>
              <a:latin typeface="Integral CF Bold" panose="00000800000000000000" pitchFamily="50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869186"/>
              </p:ext>
            </p:extLst>
          </p:nvPr>
        </p:nvGraphicFramePr>
        <p:xfrm>
          <a:off x="248194" y="1604489"/>
          <a:ext cx="11207932" cy="3609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4377">
                  <a:extLst>
                    <a:ext uri="{9D8B030D-6E8A-4147-A177-3AD203B41FA5}">
                      <a16:colId xmlns:a16="http://schemas.microsoft.com/office/drawing/2014/main" val="3554279303"/>
                    </a:ext>
                  </a:extLst>
                </a:gridCol>
                <a:gridCol w="7360921">
                  <a:extLst>
                    <a:ext uri="{9D8B030D-6E8A-4147-A177-3AD203B41FA5}">
                      <a16:colId xmlns:a16="http://schemas.microsoft.com/office/drawing/2014/main" val="3363302748"/>
                    </a:ext>
                  </a:extLst>
                </a:gridCol>
                <a:gridCol w="1482634">
                  <a:extLst>
                    <a:ext uri="{9D8B030D-6E8A-4147-A177-3AD203B41FA5}">
                      <a16:colId xmlns:a16="http://schemas.microsoft.com/office/drawing/2014/main" val="39280287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GB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Variable</a:t>
                      </a:r>
                      <a:endParaRPr lang="en-GB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Description</a:t>
                      </a:r>
                      <a:endParaRPr lang="en-GB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Type</a:t>
                      </a:r>
                      <a:r>
                        <a:rPr lang="en-GB" dirty="0" smtClean="0">
                          <a:solidFill>
                            <a:srgbClr val="002060"/>
                          </a:solidFill>
                          <a:latin typeface="Integral CF Bold" panose="00000800000000000000" pitchFamily="50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983789"/>
                  </a:ext>
                </a:extLst>
              </a:tr>
              <a:tr h="416881"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Food Insecurity </a:t>
                      </a:r>
                      <a:endParaRPr lang="en-GB" sz="1800" b="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Percentage of people that reported</a:t>
                      </a:r>
                      <a:r>
                        <a:rPr lang="en-GB" sz="1800" baseline="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food insecurity (2017-2021 vs 2018-2022)</a:t>
                      </a:r>
                      <a:endParaRPr lang="en-GB" sz="18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PERCENTAGE</a:t>
                      </a:r>
                      <a:endParaRPr lang="it-IT" sz="1800" dirty="0" smtClean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559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Houses</a:t>
                      </a:r>
                      <a:r>
                        <a:rPr lang="en-GB" sz="1800" b="0" baseline="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Prices</a:t>
                      </a:r>
                      <a:endParaRPr lang="en-GB" sz="1800" b="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Average</a:t>
                      </a:r>
                      <a:r>
                        <a:rPr lang="en-GB" sz="1800" baseline="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Cost of an house (£)</a:t>
                      </a:r>
                      <a:endParaRPr lang="en-GB" sz="18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PERCENTAGE</a:t>
                      </a:r>
                      <a:endParaRPr lang="it-IT" sz="1800" dirty="0" smtClean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28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Welfare Applications</a:t>
                      </a:r>
                      <a:endParaRPr lang="en-GB" sz="1800" b="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Number</a:t>
                      </a:r>
                      <a:r>
                        <a:rPr lang="en-GB" sz="1800" baseline="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of welfare applications</a:t>
                      </a:r>
                      <a:endParaRPr lang="en-GB" sz="18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PERCENTAGE</a:t>
                      </a:r>
                      <a:endParaRPr lang="it-IT" sz="1800" dirty="0" smtClean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492812"/>
                  </a:ext>
                </a:extLst>
              </a:tr>
              <a:tr h="374790">
                <a:tc>
                  <a:txBody>
                    <a:bodyPr/>
                    <a:lstStyle/>
                    <a:p>
                      <a:r>
                        <a:rPr lang="en-GB" sz="1800" b="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Homeless Applications</a:t>
                      </a:r>
                      <a:endParaRPr lang="en-GB" sz="1800" b="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Number of Homeless</a:t>
                      </a:r>
                      <a:r>
                        <a:rPr lang="en-GB" sz="1800" baseline="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applications</a:t>
                      </a:r>
                      <a:endParaRPr lang="en-GB" sz="18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PERCENTAGE</a:t>
                      </a:r>
                      <a:endParaRPr lang="it-IT" sz="1800" dirty="0" smtClean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19917"/>
                  </a:ext>
                </a:extLst>
              </a:tr>
              <a:tr h="374790">
                <a:tc>
                  <a:txBody>
                    <a:bodyPr/>
                    <a:lstStyle/>
                    <a:p>
                      <a:r>
                        <a:rPr lang="en-GB" sz="1800" b="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Rent</a:t>
                      </a:r>
                      <a:endParaRPr lang="en-GB" sz="1800" b="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Average</a:t>
                      </a:r>
                      <a:r>
                        <a:rPr lang="en-GB" sz="1800" baseline="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Rent of and house (£)</a:t>
                      </a:r>
                      <a:endParaRPr lang="en-GB" sz="18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PERCENTAGE</a:t>
                      </a:r>
                      <a:endParaRPr lang="it-IT" sz="1800" dirty="0" smtClean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0216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authority</a:t>
                      </a:r>
                      <a:endParaRPr lang="en-GB" sz="1800" b="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Council</a:t>
                      </a:r>
                      <a:r>
                        <a:rPr lang="en-GB" sz="1800" baseline="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area</a:t>
                      </a:r>
                      <a:endParaRPr lang="en-GB" sz="18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839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location</a:t>
                      </a:r>
                      <a:endParaRPr lang="en-GB" sz="1800" b="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Type of area Rural/Urban</a:t>
                      </a:r>
                      <a:endParaRPr lang="en-GB" sz="18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214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region</a:t>
                      </a:r>
                      <a:endParaRPr lang="en-GB" sz="1800" b="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Part of Scotland</a:t>
                      </a:r>
                      <a:endParaRPr lang="en-GB" sz="18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1967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3883" y="5290460"/>
            <a:ext cx="636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* We need to calculate the percentage of increase/decrease</a:t>
            </a:r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934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7020" y="-1"/>
            <a:ext cx="6120000" cy="6858000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-39189" y="175054"/>
            <a:ext cx="12076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 smtClean="0">
                <a:solidFill>
                  <a:schemeClr val="bg1"/>
                </a:solidFill>
                <a:latin typeface="Integral CF Bold" panose="00000800000000000000" pitchFamily="50" charset="0"/>
              </a:rPr>
              <a:t>Clean</a:t>
            </a:r>
            <a:r>
              <a:rPr lang="it-IT" sz="3200" dirty="0" smtClean="0">
                <a:solidFill>
                  <a:srgbClr val="002060"/>
                </a:solidFill>
                <a:latin typeface="Integral CF Bold" panose="00000800000000000000" pitchFamily="50" charset="0"/>
              </a:rPr>
              <a:t> Data</a:t>
            </a:r>
            <a:endParaRPr lang="it-IT" sz="3200" dirty="0">
              <a:solidFill>
                <a:srgbClr val="002060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0ABF2-25DA-4FBF-BC13-89977AD3B651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1D8369-7D74-4BBF-A63F-3B563569C4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EA5497-D687-434C-B3D1-A3DBE2D363A4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17920" y="1154563"/>
            <a:ext cx="4689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  <a:latin typeface="Integral CF Bold" panose="00000800000000000000" pitchFamily="50" charset="0"/>
              </a:rPr>
              <a:t>Dataset 2 Cost of Living</a:t>
            </a:r>
            <a:endParaRPr lang="en-GB" dirty="0">
              <a:solidFill>
                <a:srgbClr val="002060"/>
              </a:solidFill>
              <a:latin typeface="Integral CF Bold" panose="0000080000000000000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2422" y="2313363"/>
            <a:ext cx="524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060"/>
                </a:solidFill>
              </a:rPr>
              <a:t>Remove £ and swap “,” for “.”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8344" y="1154563"/>
            <a:ext cx="4689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Integral CF Bold" panose="00000800000000000000" pitchFamily="50" charset="0"/>
              </a:rPr>
              <a:t>Dataset 1 SIMD</a:t>
            </a:r>
            <a:endParaRPr lang="en-GB" dirty="0">
              <a:solidFill>
                <a:schemeClr val="bg1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8344" y="2036364"/>
            <a:ext cx="52447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Subset only the variables we are interested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Remove * and £ symbols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Re-encode the numeric variables as 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Remove null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Flip University percentage to represent % of people that did not go to </a:t>
            </a:r>
            <a:r>
              <a:rPr lang="en-GB" dirty="0" err="1" smtClean="0">
                <a:solidFill>
                  <a:schemeClr val="bg1"/>
                </a:solidFill>
              </a:rPr>
              <a:t>Uni</a:t>
            </a:r>
            <a:endParaRPr lang="en-GB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Group by constituency and get average of indicators by constituency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Extract numerical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Normalise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Plot correlation between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043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8"/>
          <p:cNvPicPr preferRelativeResize="0"/>
          <p:nvPr/>
        </p:nvPicPr>
        <p:blipFill rotWithShape="1">
          <a:blip r:embed="rId3">
            <a:alphaModFix/>
          </a:blip>
          <a:srcRect t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8"/>
          <p:cNvSpPr/>
          <p:nvPr/>
        </p:nvSpPr>
        <p:spPr>
          <a:xfrm>
            <a:off x="0" y="4138065"/>
            <a:ext cx="12192000" cy="736551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494567" y="4105855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995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Any Question?</a:t>
            </a:r>
            <a:endParaRPr/>
          </a:p>
        </p:txBody>
      </p:sp>
      <p:cxnSp>
        <p:nvCxnSpPr>
          <p:cNvPr id="289" name="Google Shape;289;p28"/>
          <p:cNvCxnSpPr/>
          <p:nvPr/>
        </p:nvCxnSpPr>
        <p:spPr>
          <a:xfrm>
            <a:off x="0" y="4059906"/>
            <a:ext cx="12192000" cy="0"/>
          </a:xfrm>
          <a:prstGeom prst="straightConnector1">
            <a:avLst/>
          </a:prstGeom>
          <a:noFill/>
          <a:ln w="41275" cap="flat" cmpd="sng">
            <a:solidFill>
              <a:schemeClr val="lt1">
                <a:alpha val="8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0" name="Google Shape;290;p28"/>
          <p:cNvCxnSpPr/>
          <p:nvPr/>
        </p:nvCxnSpPr>
        <p:spPr>
          <a:xfrm>
            <a:off x="0" y="4943006"/>
            <a:ext cx="12192000" cy="0"/>
          </a:xfrm>
          <a:prstGeom prst="straightConnector1">
            <a:avLst/>
          </a:prstGeom>
          <a:noFill/>
          <a:ln w="41275" cap="flat" cmpd="sng">
            <a:solidFill>
              <a:schemeClr val="lt1">
                <a:alpha val="8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6B14F8E-028C-4553-936C-67EBD73319EF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11411E-4B1A-41A6-84DD-2FD3AE1E2B6D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49C34F7-1A24-4CB6-B027-718128965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54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546DA-8B3B-4285-983F-A7F8F387A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12" y="481938"/>
            <a:ext cx="11853088" cy="6376062"/>
          </a:xfrm>
        </p:spPr>
        <p:txBody>
          <a:bodyPr numCol="1" anchor="ctr">
            <a:normAutofit/>
          </a:bodyPr>
          <a:lstStyle/>
          <a:p>
            <a:pPr algn="just" fontAlgn="base">
              <a:lnSpc>
                <a:spcPct val="120000"/>
              </a:lnSpc>
              <a:spcBef>
                <a:spcPts val="500"/>
              </a:spcBef>
            </a:pPr>
            <a:r>
              <a:rPr lang="en-GB" sz="2400" u="sng" dirty="0" smtClean="0">
                <a:latin typeface="Source Sans Pro" panose="020B0503030403020204" pitchFamily="34" charset="0"/>
                <a:ea typeface="Source Sans Pro" panose="020B0503030403020204" pitchFamily="34" charset="0"/>
                <a:hlinkClick r:id="rId2"/>
              </a:rPr>
              <a:t>http</a:t>
            </a:r>
            <a:r>
              <a:rPr lang="en-GB" sz="2400" u="sng" dirty="0">
                <a:latin typeface="Source Sans Pro" panose="020B0503030403020204" pitchFamily="34" charset="0"/>
                <a:ea typeface="Source Sans Pro" panose="020B0503030403020204" pitchFamily="34" charset="0"/>
                <a:hlinkClick r:id="rId2"/>
              </a:rPr>
              <a:t>://www.sthda.com/english/articles/31-principal-component-methods-in-r-practical-guide/118-principal-component-analysis-in-r-prcomp-vs-princomp/</a:t>
            </a:r>
            <a:endParaRPr lang="en-GB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 fontAlgn="base">
              <a:lnSpc>
                <a:spcPct val="120000"/>
              </a:lnSpc>
              <a:spcBef>
                <a:spcPts val="500"/>
              </a:spcBef>
            </a:pPr>
            <a:r>
              <a:rPr lang="en-GB" sz="2400" u="sng" dirty="0"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https://cran.r-project.org/web/packages/ggfortify/vignettes/plot_pca.html</a:t>
            </a:r>
            <a:endParaRPr lang="en-GB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 fontAlgn="base">
              <a:lnSpc>
                <a:spcPct val="120000"/>
              </a:lnSpc>
              <a:spcBef>
                <a:spcPts val="500"/>
              </a:spcBef>
            </a:pPr>
            <a:r>
              <a:rPr lang="en-GB" sz="2400" u="sng" dirty="0"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https://towardsdatascience.com/principal-component-analysis-pca-101-using-r-361f4c53a9ff</a:t>
            </a:r>
            <a:endParaRPr lang="en-GB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 fontAlgn="base">
              <a:lnSpc>
                <a:spcPct val="120000"/>
              </a:lnSpc>
              <a:spcBef>
                <a:spcPts val="500"/>
              </a:spcBef>
            </a:pPr>
            <a:r>
              <a:rPr lang="en-GB" sz="2400" u="sng" dirty="0"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https://www.linkedin.com/learning/r-statistics-essential-training/conducting-a-principal-components-factor-analysis?autoplay=true&amp;u=50251009</a:t>
            </a:r>
            <a:endParaRPr lang="en-GB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 fontAlgn="base">
              <a:lnSpc>
                <a:spcPct val="120000"/>
              </a:lnSpc>
              <a:spcBef>
                <a:spcPts val="500"/>
              </a:spcBef>
            </a:pPr>
            <a:r>
              <a:rPr lang="en-GB" sz="2400" u="sng" dirty="0">
                <a:latin typeface="Source Sans Pro" panose="020B0503030403020204" pitchFamily="34" charset="0"/>
                <a:ea typeface="Source Sans Pro" panose="020B0503030403020204" pitchFamily="34" charset="0"/>
                <a:hlinkClick r:id="rId6"/>
              </a:rPr>
              <a:t>https://www.youtube.com/watch?v=FgakZw6K1QQ&amp;t=985s</a:t>
            </a:r>
            <a:endParaRPr lang="en-GB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 fontAlgn="base">
              <a:lnSpc>
                <a:spcPct val="120000"/>
              </a:lnSpc>
              <a:spcBef>
                <a:spcPts val="500"/>
              </a:spcBef>
            </a:pPr>
            <a:r>
              <a:rPr lang="en-GB" sz="2400" u="sng" dirty="0">
                <a:latin typeface="Source Sans Pro" panose="020B0503030403020204" pitchFamily="34" charset="0"/>
                <a:ea typeface="Source Sans Pro" panose="020B0503030403020204" pitchFamily="34" charset="0"/>
                <a:hlinkClick r:id="rId7"/>
              </a:rPr>
              <a:t>https://</a:t>
            </a:r>
            <a:r>
              <a:rPr lang="en-GB" sz="2400" u="sng" dirty="0" smtClean="0">
                <a:latin typeface="Source Sans Pro" panose="020B0503030403020204" pitchFamily="34" charset="0"/>
                <a:ea typeface="Source Sans Pro" panose="020B0503030403020204" pitchFamily="34" charset="0"/>
                <a:hlinkClick r:id="rId7"/>
              </a:rPr>
              <a:t>www.youtube.com/watch?v=0Jp4gsfOLMs</a:t>
            </a:r>
            <a:endParaRPr lang="en-GB" sz="2400" u="sng" dirty="0" smtClean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 fontAlgn="base">
              <a:lnSpc>
                <a:spcPct val="120000"/>
              </a:lnSpc>
              <a:spcBef>
                <a:spcPts val="500"/>
              </a:spcBef>
            </a:pPr>
            <a:r>
              <a:rPr lang="en-GB" sz="2400" dirty="0">
                <a:latin typeface="Source Sans Pro" panose="020B0503030403020204" pitchFamily="34" charset="0"/>
                <a:ea typeface="Source Sans Pro" panose="020B0503030403020204" pitchFamily="34" charset="0"/>
                <a:hlinkClick r:id="rId8"/>
              </a:rPr>
              <a:t>https://</a:t>
            </a:r>
            <a:r>
              <a:rPr lang="en-GB" sz="2400" dirty="0" smtClean="0">
                <a:latin typeface="Source Sans Pro" panose="020B0503030403020204" pitchFamily="34" charset="0"/>
                <a:ea typeface="Source Sans Pro" panose="020B0503030403020204" pitchFamily="34" charset="0"/>
                <a:hlinkClick r:id="rId8"/>
              </a:rPr>
              <a:t>www.datacamp.com/tutorial/pca-analysis-r</a:t>
            </a:r>
            <a:r>
              <a:rPr lang="en-GB" sz="2400" dirty="0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endParaRPr lang="en-GB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500"/>
              </a:spcBef>
              <a:buNone/>
            </a:pP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/>
            </a:r>
            <a:b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7F5CFB-C56C-4156-84CE-EBCC5532F09F}"/>
              </a:ext>
            </a:extLst>
          </p:cNvPr>
          <p:cNvSpPr txBox="1">
            <a:spLocks/>
          </p:cNvSpPr>
          <p:nvPr/>
        </p:nvSpPr>
        <p:spPr>
          <a:xfrm>
            <a:off x="2560467" y="199469"/>
            <a:ext cx="6912006" cy="447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dirty="0">
                <a:solidFill>
                  <a:srgbClr val="002060"/>
                </a:solidFill>
                <a:latin typeface="Integral CF Bold" panose="00000800000000000000" pitchFamily="50" charset="0"/>
              </a:rPr>
              <a:t>References</a:t>
            </a:r>
            <a:endParaRPr lang="it-IT" dirty="0">
              <a:solidFill>
                <a:srgbClr val="002060"/>
              </a:solidFill>
              <a:latin typeface="Integral CF Bold" panose="000008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8C191D-7E09-425E-9B66-AF6C9D7CEA4B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7F3DD8-3340-4AB9-86EA-080FEB79F9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D767DD-9A48-4FED-AAAE-2077AFBB608E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517921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14561" y="1943834"/>
            <a:ext cx="7531229" cy="5068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500"/>
              </a:lnSpc>
            </a:pPr>
            <a:r>
              <a:rPr lang="en-GB" sz="8000" b="1" dirty="0" smtClean="0">
                <a:solidFill>
                  <a:srgbClr val="EB0E67"/>
                </a:solidFill>
                <a:latin typeface="Integral CF Bold" panose="00000800000000000000" pitchFamily="50" charset="0"/>
              </a:rPr>
              <a:t>P</a:t>
            </a:r>
            <a:r>
              <a:rPr lang="en-GB" sz="8000" b="1" dirty="0" smtClean="0">
                <a:solidFill>
                  <a:srgbClr val="002D62"/>
                </a:solidFill>
                <a:latin typeface="Integral CF Bold" panose="00000800000000000000" pitchFamily="50" charset="0"/>
              </a:rPr>
              <a:t>rincipal</a:t>
            </a:r>
          </a:p>
          <a:p>
            <a:pPr>
              <a:lnSpc>
                <a:spcPts val="8500"/>
              </a:lnSpc>
            </a:pPr>
            <a:r>
              <a:rPr lang="en-GB" sz="8000" b="1" dirty="0" smtClean="0">
                <a:solidFill>
                  <a:srgbClr val="EB0E67"/>
                </a:solidFill>
                <a:latin typeface="Integral CF Bold" panose="00000800000000000000" pitchFamily="50" charset="0"/>
              </a:rPr>
              <a:t>C</a:t>
            </a:r>
            <a:r>
              <a:rPr lang="en-GB" sz="8000" b="1" dirty="0" smtClean="0">
                <a:solidFill>
                  <a:srgbClr val="002D62"/>
                </a:solidFill>
                <a:latin typeface="Integral CF Bold" panose="00000800000000000000" pitchFamily="50" charset="0"/>
              </a:rPr>
              <a:t>omponent</a:t>
            </a:r>
          </a:p>
          <a:p>
            <a:pPr>
              <a:lnSpc>
                <a:spcPts val="8500"/>
              </a:lnSpc>
            </a:pPr>
            <a:r>
              <a:rPr lang="en-GB" sz="8000" b="1" dirty="0" smtClean="0">
                <a:solidFill>
                  <a:srgbClr val="EB0E67"/>
                </a:solidFill>
                <a:latin typeface="Integral CF Bold" panose="00000800000000000000" pitchFamily="50" charset="0"/>
              </a:rPr>
              <a:t>a</a:t>
            </a:r>
            <a:r>
              <a:rPr lang="en-GB" sz="8000" b="1" dirty="0" smtClean="0">
                <a:solidFill>
                  <a:srgbClr val="002D62"/>
                </a:solidFill>
                <a:latin typeface="Integral CF Bold" panose="00000800000000000000" pitchFamily="50" charset="0"/>
              </a:rPr>
              <a:t>nalysis</a:t>
            </a:r>
            <a:endParaRPr lang="en-GB" sz="8000" b="1" dirty="0">
              <a:solidFill>
                <a:srgbClr val="002D62"/>
              </a:solidFill>
              <a:latin typeface="Integral CF Bold" panose="00000800000000000000" pitchFamily="50" charset="0"/>
            </a:endParaRPr>
          </a:p>
          <a:p>
            <a:pPr>
              <a:lnSpc>
                <a:spcPct val="200000"/>
              </a:lnSpc>
            </a:pPr>
            <a:endParaRPr lang="en-GB" sz="2000" b="1" dirty="0" smtClean="0">
              <a:solidFill>
                <a:srgbClr val="002D62"/>
              </a:solidFill>
              <a:latin typeface="Integral CF Bold" panose="00000800000000000000" pitchFamily="50" charset="0"/>
            </a:endParaRPr>
          </a:p>
          <a:p>
            <a:pPr>
              <a:lnSpc>
                <a:spcPts val="8500"/>
              </a:lnSpc>
            </a:pPr>
            <a:r>
              <a:rPr lang="en-GB" sz="2400" b="1" dirty="0" smtClean="0">
                <a:solidFill>
                  <a:srgbClr val="002D62"/>
                </a:solidFill>
                <a:latin typeface="Integral CF Bold" panose="00000800000000000000" pitchFamily="50" charset="0"/>
              </a:rPr>
              <a:t>19 May </a:t>
            </a:r>
            <a:r>
              <a:rPr lang="en-GB" sz="2400" b="1" dirty="0">
                <a:solidFill>
                  <a:srgbClr val="002D62"/>
                </a:solidFill>
                <a:latin typeface="Integral CF Bold" panose="00000800000000000000" pitchFamily="50" charset="0"/>
              </a:rPr>
              <a:t>2023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92" y="649975"/>
            <a:ext cx="3831944" cy="754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069" y="466527"/>
            <a:ext cx="617581" cy="6175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C4F712-6D37-724B-8390-B51ED1FA16C7}"/>
              </a:ext>
            </a:extLst>
          </p:cNvPr>
          <p:cNvSpPr/>
          <p:nvPr/>
        </p:nvSpPr>
        <p:spPr>
          <a:xfrm>
            <a:off x="241380" y="6335785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E5F"/>
                </a:solidFill>
                <a:latin typeface="Integral CF Bold" panose="00000800000000000000" pitchFamily="50" charset="0"/>
              </a:rPr>
              <a:t>@</a:t>
            </a:r>
            <a:r>
              <a:rPr lang="en-GB" dirty="0" err="1">
                <a:solidFill>
                  <a:srgbClr val="002E5F"/>
                </a:solidFill>
                <a:latin typeface="Integral CF Bold" panose="00000800000000000000" pitchFamily="50" charset="0"/>
              </a:rPr>
              <a:t>edCDCS</a:t>
            </a:r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053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6858000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8546"/>
            <a:ext cx="1542572" cy="15425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22103" y="1278731"/>
            <a:ext cx="433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rgbClr val="002E5F"/>
                </a:solidFill>
                <a:latin typeface="Integral CF Bold" panose="00000800000000000000" pitchFamily="50" charset="0"/>
              </a:rPr>
              <a:t>Overview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18819" y="2136338"/>
            <a:ext cx="5517931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Overview of the PCA Technique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Overview of the dataset and the question we are trying to answer to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 Cleaning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PCA analysis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CCFEA-D36D-27B6-07E5-47D2EFFB9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47" y="2525213"/>
            <a:ext cx="5022906" cy="10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2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2452500" y="16631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PCA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278165-E698-49BE-A703-8B1C57212D72}"/>
              </a:ext>
            </a:extLst>
          </p:cNvPr>
          <p:cNvSpPr/>
          <p:nvPr/>
        </p:nvSpPr>
        <p:spPr>
          <a:xfrm>
            <a:off x="1868559" y="31221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Pull in the outliers by doing a log transformation of the continuous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55983-D226-4305-9C6A-D4CAFCDCE40A}"/>
              </a:ext>
            </a:extLst>
          </p:cNvPr>
          <p:cNvSpPr txBox="1"/>
          <p:nvPr/>
        </p:nvSpPr>
        <p:spPr>
          <a:xfrm>
            <a:off x="328351" y="1737560"/>
            <a:ext cx="664408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What do you need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 or more continuous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 or more categorical </a:t>
            </a:r>
            <a:r>
              <a:rPr lang="it-IT" sz="2000" dirty="0" smtClea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variable (not mandatory)</a:t>
            </a:r>
            <a:endParaRPr lang="it-IT" sz="20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it-IT" sz="20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It is based on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It will plot the best fitting line for describing the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Line that minimise the distance from the regression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Line that maximise the distances between the plotted values and the origin</a:t>
            </a:r>
          </a:p>
          <a:p>
            <a:endParaRPr lang="it-IT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218" name="Picture 2" descr="6.5.6. Interpreting score plots — Process Improvement using Data">
            <a:extLst>
              <a:ext uri="{FF2B5EF4-FFF2-40B4-BE49-F238E27FC236}">
                <a16:creationId xmlns:a16="http://schemas.microsoft.com/office/drawing/2014/main" id="{4DB76DDD-6A4A-41AE-B452-6459A814E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836" y="2184462"/>
            <a:ext cx="5272357" cy="37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D9346A-768F-4CD0-AA6D-FA716CC17177}"/>
              </a:ext>
            </a:extLst>
          </p:cNvPr>
          <p:cNvSpPr/>
          <p:nvPr/>
        </p:nvSpPr>
        <p:spPr>
          <a:xfrm rot="5400000">
            <a:off x="2630295" y="4230819"/>
            <a:ext cx="548701" cy="377505"/>
          </a:xfrm>
          <a:prstGeom prst="rightArrow">
            <a:avLst>
              <a:gd name="adj1" fmla="val 37856"/>
              <a:gd name="adj2" fmla="val 68683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400BD-0487-41E8-BADA-0A2F6119B16D}"/>
              </a:ext>
            </a:extLst>
          </p:cNvPr>
          <p:cNvSpPr/>
          <p:nvPr/>
        </p:nvSpPr>
        <p:spPr>
          <a:xfrm>
            <a:off x="246937" y="1108241"/>
            <a:ext cx="11409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002060"/>
                </a:solidFill>
              </a:rPr>
              <a:t>It is a tecnique to </a:t>
            </a:r>
            <a:r>
              <a:rPr lang="it-IT" sz="20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observe</a:t>
            </a:r>
            <a:r>
              <a:rPr lang="it-IT" sz="2000" dirty="0">
                <a:solidFill>
                  <a:srgbClr val="002060"/>
                </a:solidFill>
              </a:rPr>
              <a:t>  on </a:t>
            </a:r>
            <a:r>
              <a:rPr lang="it-IT" sz="2000" dirty="0" smtClean="0">
                <a:solidFill>
                  <a:srgbClr val="002060"/>
                </a:solidFill>
              </a:rPr>
              <a:t>how more than 3 continous variable impact a dataset</a:t>
            </a:r>
            <a:endParaRPr lang="it-IT" sz="2000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1F80C-2FD8-46F5-9104-20E60C829AA8}"/>
              </a:ext>
            </a:extLst>
          </p:cNvPr>
          <p:cNvSpPr txBox="1"/>
          <p:nvPr/>
        </p:nvSpPr>
        <p:spPr>
          <a:xfrm>
            <a:off x="10291065" y="1791204"/>
            <a:ext cx="1789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4"/>
              </a:rPr>
              <a:t>Link to a video explaining the technique</a:t>
            </a:r>
            <a:endParaRPr lang="it-I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0ABF2-25DA-4FBF-BC13-89977AD3B651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1D8369-7D74-4BBF-A63F-3B563569C4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EA5497-D687-434C-B3D1-A3DBE2D363A4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2" name="Rectangle 1"/>
          <p:cNvSpPr/>
          <p:nvPr/>
        </p:nvSpPr>
        <p:spPr>
          <a:xfrm>
            <a:off x="1747463" y="41131"/>
            <a:ext cx="875111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solidFill>
                  <a:srgbClr val="002E5F"/>
                </a:solidFill>
                <a:latin typeface="Integral CF Bold" panose="00000800000000000000" pitchFamily="50" charset="0"/>
              </a:rPr>
              <a:t>What Is </a:t>
            </a:r>
            <a:r>
              <a:rPr lang="en-GB" sz="3200" dirty="0" smtClean="0">
                <a:solidFill>
                  <a:srgbClr val="002E5F"/>
                </a:solidFill>
                <a:latin typeface="Integral CF Bold" panose="00000800000000000000" pitchFamily="50" charset="0"/>
              </a:rPr>
              <a:t>PCA </a:t>
            </a:r>
          </a:p>
          <a:p>
            <a:pPr algn="ctr"/>
            <a:r>
              <a:rPr lang="en-GB" sz="3200" dirty="0" smtClean="0">
                <a:solidFill>
                  <a:srgbClr val="002E5F"/>
                </a:solidFill>
                <a:latin typeface="Integral CF Bold" panose="00000800000000000000" pitchFamily="50" charset="0"/>
              </a:rPr>
              <a:t>(Principal Component analysis)?</a:t>
            </a:r>
            <a:endParaRPr lang="en-GB" sz="3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84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ita 💚 on Twitter: &quot;@9GAG my confused meme! #GOT7 https://t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538" y="3249326"/>
            <a:ext cx="2899462" cy="289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2404252" y="-60397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PCA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55983-D226-4305-9C6A-D4CAFCDCE40A}"/>
              </a:ext>
            </a:extLst>
          </p:cNvPr>
          <p:cNvSpPr txBox="1"/>
          <p:nvPr/>
        </p:nvSpPr>
        <p:spPr>
          <a:xfrm>
            <a:off x="168006" y="513074"/>
            <a:ext cx="114823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b="1" dirty="0" smtClea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SS(distances) </a:t>
            </a:r>
            <a:r>
              <a:rPr lang="it-IT" dirty="0" smtClea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-&gt; Sum of the squared distanced need to be largest option and that will be PC1</a:t>
            </a:r>
            <a:endParaRPr lang="it-IT" b="1" dirty="0" smtClean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200000"/>
              </a:lnSpc>
            </a:pPr>
            <a:r>
              <a:rPr lang="it-IT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PC1 </a:t>
            </a:r>
            <a:r>
              <a:rPr lang="it-IT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-&gt; Line where the sum of the squared distances is larger</a:t>
            </a:r>
            <a:endParaRPr lang="it-IT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200000"/>
              </a:lnSpc>
            </a:pPr>
            <a:r>
              <a:rPr lang="it-IT" b="1" dirty="0" smtClea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Linear Combination </a:t>
            </a:r>
            <a:r>
              <a:rPr lang="it-IT" dirty="0" smtClea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-&gt; values that determine the slope of PC1 (e.g. For a slope of 0.25 I have 4 in x and 1 in y). Recepy of PC1</a:t>
            </a:r>
            <a:endParaRPr lang="it-IT" b="1" dirty="0" smtClean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200000"/>
              </a:lnSpc>
            </a:pPr>
            <a:r>
              <a:rPr lang="it-IT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SVD </a:t>
            </a:r>
            <a:r>
              <a:rPr lang="it-IT" dirty="0" smtClea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-&gt; Singular value decomposition (technique). Factorisation to 1 of the slope of PC1</a:t>
            </a:r>
            <a:endParaRPr lang="it-IT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200000"/>
              </a:lnSpc>
            </a:pPr>
            <a:r>
              <a:rPr lang="it-IT" b="1" dirty="0" smtClea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Eigenvector</a:t>
            </a:r>
            <a:r>
              <a:rPr lang="it-IT" dirty="0" smtClea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-&gt;  Unit Long Vecor. Scale so that the lenght of the hypotenuse equal 1</a:t>
            </a:r>
            <a:endParaRPr lang="it-IT" b="1" dirty="0" smtClean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200000"/>
              </a:lnSpc>
            </a:pPr>
            <a:r>
              <a:rPr lang="it-IT" b="1" dirty="0" smtClea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Eigenvalue</a:t>
            </a:r>
            <a:r>
              <a:rPr lang="it-IT" dirty="0" smtClea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-&gt; Average of SS(distance) since it measure variance used to calculate %PC1 and 2</a:t>
            </a:r>
            <a:endParaRPr lang="it-IT" b="1" dirty="0" smtClean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200000"/>
              </a:lnSpc>
            </a:pPr>
            <a:r>
              <a:rPr lang="it-IT" b="1" dirty="0" smtClea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Loading Scores </a:t>
            </a:r>
            <a:r>
              <a:rPr lang="it-IT" dirty="0" smtClea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-&gt; Proportion of each variable used in PCA. Basically our list of ingredients</a:t>
            </a:r>
            <a:endParaRPr lang="it-IT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200000"/>
              </a:lnSpc>
            </a:pPr>
            <a:r>
              <a:rPr lang="it-IT" b="1" dirty="0" smtClea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PC2</a:t>
            </a:r>
            <a:r>
              <a:rPr lang="it-IT" dirty="0" smtClea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-&gt; Perpendicular to PC1 passing through origin</a:t>
            </a:r>
            <a:endParaRPr lang="it-IT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0ABF2-25DA-4FBF-BC13-89977AD3B651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1D8369-7D74-4BBF-A63F-3B563569C4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EA5497-D687-434C-B3D1-A3DBE2D363A4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2" name="Rectangle 1"/>
          <p:cNvSpPr/>
          <p:nvPr/>
        </p:nvSpPr>
        <p:spPr>
          <a:xfrm>
            <a:off x="4003560" y="0"/>
            <a:ext cx="3534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 smtClean="0">
                <a:solidFill>
                  <a:srgbClr val="002E5F"/>
                </a:solidFill>
                <a:latin typeface="Integral CF Bold" panose="00000800000000000000" pitchFamily="50" charset="0"/>
              </a:rPr>
              <a:t>terminology</a:t>
            </a:r>
            <a:endParaRPr lang="en-GB" sz="32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808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2173718" y="150172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PCA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278165-E698-49BE-A703-8B1C57212D72}"/>
              </a:ext>
            </a:extLst>
          </p:cNvPr>
          <p:cNvSpPr/>
          <p:nvPr/>
        </p:nvSpPr>
        <p:spPr>
          <a:xfrm>
            <a:off x="1927282" y="23460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Pull in the outliers by doing a log transformation of the continuous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55983-D226-4305-9C6A-D4CAFCDCE40A}"/>
              </a:ext>
            </a:extLst>
          </p:cNvPr>
          <p:cNvSpPr txBox="1"/>
          <p:nvPr/>
        </p:nvSpPr>
        <p:spPr>
          <a:xfrm>
            <a:off x="242405" y="1190367"/>
            <a:ext cx="5029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02060"/>
                </a:solidFill>
              </a:rPr>
              <a:t>Normally most variation are captured by PC1 and PC2 so we can use them to replot our sample in two dimensions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F190232-F370-48CE-A4AB-8EC96F1A06F9}"/>
              </a:ext>
            </a:extLst>
          </p:cNvPr>
          <p:cNvSpPr/>
          <p:nvPr/>
        </p:nvSpPr>
        <p:spPr>
          <a:xfrm rot="5400000">
            <a:off x="2076838" y="2500253"/>
            <a:ext cx="844040" cy="436492"/>
          </a:xfrm>
          <a:prstGeom prst="rightArrow">
            <a:avLst>
              <a:gd name="adj1" fmla="val 37856"/>
              <a:gd name="adj2" fmla="val 68683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7B63A-9DC4-454D-85F5-65A5771F6BCF}"/>
              </a:ext>
            </a:extLst>
          </p:cNvPr>
          <p:cNvSpPr txBox="1"/>
          <p:nvPr/>
        </p:nvSpPr>
        <p:spPr>
          <a:xfrm>
            <a:off x="124800" y="3624531"/>
            <a:ext cx="54525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02060"/>
                </a:solidFill>
              </a:rPr>
              <a:t>Work very well for morphometric analysis</a:t>
            </a:r>
          </a:p>
          <a:p>
            <a:r>
              <a:rPr lang="it-IT" sz="2000" dirty="0">
                <a:solidFill>
                  <a:srgbClr val="002060"/>
                </a:solidFill>
              </a:rPr>
              <a:t>e.g. can I determine which cellphone model I am looking at based on series of measures (width, height, thickness, size of the camera etc…)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317394-9B2C-4995-89E1-A3F2765FFB7A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3AE6FA-37DA-40E4-BABA-EAB5790C9B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C74C4B-D190-4083-A3C6-C33737C0F95F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13913" y="279536"/>
            <a:ext cx="8795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 smtClean="0">
                <a:solidFill>
                  <a:srgbClr val="002E5F"/>
                </a:solidFill>
                <a:latin typeface="Integral CF Bold" panose="00000800000000000000" pitchFamily="50" charset="0"/>
              </a:rPr>
              <a:t>How does results “should” looks like</a:t>
            </a:r>
            <a:endParaRPr lang="en-GB" sz="2800" dirty="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2504C4-1844-4873-AF54-861FEBFDD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320" y="1091939"/>
            <a:ext cx="6482205" cy="44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57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2079530" y="98659"/>
            <a:ext cx="7629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002060"/>
                </a:solidFill>
                <a:latin typeface="Integral CF Bold" panose="00000800000000000000" pitchFamily="50" charset="0"/>
              </a:rPr>
              <a:t>Read the </a:t>
            </a:r>
            <a:r>
              <a:rPr lang="it-IT" sz="3200" dirty="0" smtClean="0">
                <a:solidFill>
                  <a:srgbClr val="002060"/>
                </a:solidFill>
                <a:latin typeface="Integral CF Bold" panose="00000800000000000000" pitchFamily="50" charset="0"/>
              </a:rPr>
              <a:t>variation: Loading Values</a:t>
            </a:r>
            <a:endParaRPr lang="it-IT" sz="3200" dirty="0">
              <a:solidFill>
                <a:srgbClr val="002060"/>
              </a:solidFill>
              <a:latin typeface="Integral CF Bold" panose="000008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278165-E698-49BE-A703-8B1C57212D72}"/>
              </a:ext>
            </a:extLst>
          </p:cNvPr>
          <p:cNvSpPr/>
          <p:nvPr/>
        </p:nvSpPr>
        <p:spPr>
          <a:xfrm>
            <a:off x="1824391" y="16876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Pull in the outliers by doing a log transformation of the continuous value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6E52B9-E1FA-4816-A0E2-32A92DF5F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" r="-1"/>
          <a:stretch/>
        </p:blipFill>
        <p:spPr>
          <a:xfrm>
            <a:off x="1362647" y="1777447"/>
            <a:ext cx="9466706" cy="1763114"/>
          </a:xfrm>
          <a:prstGeom prst="rect">
            <a:avLst/>
          </a:prstGeom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2256D88F-2ACF-4C61-8C0B-33CD71559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431600"/>
              </p:ext>
            </p:extLst>
          </p:nvPr>
        </p:nvGraphicFramePr>
        <p:xfrm>
          <a:off x="1362647" y="1687613"/>
          <a:ext cx="946670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7504">
                  <a:extLst>
                    <a:ext uri="{9D8B030D-6E8A-4147-A177-3AD203B41FA5}">
                      <a16:colId xmlns:a16="http://schemas.microsoft.com/office/drawing/2014/main" val="3300275359"/>
                    </a:ext>
                  </a:extLst>
                </a:gridCol>
                <a:gridCol w="1895912">
                  <a:extLst>
                    <a:ext uri="{9D8B030D-6E8A-4147-A177-3AD203B41FA5}">
                      <a16:colId xmlns:a16="http://schemas.microsoft.com/office/drawing/2014/main" val="2567710669"/>
                    </a:ext>
                  </a:extLst>
                </a:gridCol>
                <a:gridCol w="1870745">
                  <a:extLst>
                    <a:ext uri="{9D8B030D-6E8A-4147-A177-3AD203B41FA5}">
                      <a16:colId xmlns:a16="http://schemas.microsoft.com/office/drawing/2014/main" val="3288331693"/>
                    </a:ext>
                  </a:extLst>
                </a:gridCol>
                <a:gridCol w="1887523">
                  <a:extLst>
                    <a:ext uri="{9D8B030D-6E8A-4147-A177-3AD203B41FA5}">
                      <a16:colId xmlns:a16="http://schemas.microsoft.com/office/drawing/2014/main" val="328475918"/>
                    </a:ext>
                  </a:extLst>
                </a:gridCol>
                <a:gridCol w="1805021">
                  <a:extLst>
                    <a:ext uri="{9D8B030D-6E8A-4147-A177-3AD203B41FA5}">
                      <a16:colId xmlns:a16="http://schemas.microsoft.com/office/drawing/2014/main" val="915035617"/>
                    </a:ext>
                  </a:extLst>
                </a:gridCol>
              </a:tblGrid>
              <a:tr h="325585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01909"/>
                  </a:ext>
                </a:extLst>
              </a:tr>
              <a:tr h="314092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40241"/>
                  </a:ext>
                </a:extLst>
              </a:tr>
              <a:tr h="325585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288810"/>
                  </a:ext>
                </a:extLst>
              </a:tr>
              <a:tr h="325585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224713"/>
                  </a:ext>
                </a:extLst>
              </a:tr>
              <a:tr h="325585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987668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3861544B-9681-4846-AE9C-F2A0DA9E6F1D}"/>
              </a:ext>
            </a:extLst>
          </p:cNvPr>
          <p:cNvSpPr/>
          <p:nvPr/>
        </p:nvSpPr>
        <p:spPr>
          <a:xfrm>
            <a:off x="1362647" y="2776755"/>
            <a:ext cx="3905639" cy="3775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A64D3A8-6675-46C6-BC9F-3B06D61A3506}"/>
              </a:ext>
            </a:extLst>
          </p:cNvPr>
          <p:cNvSpPr/>
          <p:nvPr/>
        </p:nvSpPr>
        <p:spPr>
          <a:xfrm rot="5400000">
            <a:off x="4124916" y="1262527"/>
            <a:ext cx="471941" cy="436492"/>
          </a:xfrm>
          <a:prstGeom prst="rightArrow">
            <a:avLst>
              <a:gd name="adj1" fmla="val 37856"/>
              <a:gd name="adj2" fmla="val 6868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80DF0B-1F70-4200-8C0F-6520A1239DA5}"/>
              </a:ext>
            </a:extLst>
          </p:cNvPr>
          <p:cNvSpPr txBox="1"/>
          <p:nvPr/>
        </p:nvSpPr>
        <p:spPr>
          <a:xfrm>
            <a:off x="2169668" y="3759458"/>
            <a:ext cx="316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Recepie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0.8566 Petal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0.3613 Sepal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0.3582 Petal 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0.0845 Sepal width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BF51C6-F79F-454F-BFF0-47645D2BFB42}"/>
              </a:ext>
            </a:extLst>
          </p:cNvPr>
          <p:cNvSpPr/>
          <p:nvPr/>
        </p:nvSpPr>
        <p:spPr>
          <a:xfrm>
            <a:off x="2143451" y="3774943"/>
            <a:ext cx="3305262" cy="19518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16387" name="Picture 3" descr="The Antioxidant (Aperol &amp; Tangerine Cocktail) | Love and Olive Oil">
            <a:extLst>
              <a:ext uri="{FF2B5EF4-FFF2-40B4-BE49-F238E27FC236}">
                <a16:creationId xmlns:a16="http://schemas.microsoft.com/office/drawing/2014/main" id="{6EBE21DB-992D-441F-804A-1533D74CC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40" b="7523"/>
          <a:stretch/>
        </p:blipFill>
        <p:spPr bwMode="auto">
          <a:xfrm>
            <a:off x="7438325" y="3720608"/>
            <a:ext cx="2518395" cy="229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FBFFDD-721C-49C8-990E-39CBAE1B4C22}"/>
              </a:ext>
            </a:extLst>
          </p:cNvPr>
          <p:cNvSpPr/>
          <p:nvPr/>
        </p:nvSpPr>
        <p:spPr>
          <a:xfrm>
            <a:off x="10071362" y="5129515"/>
            <a:ext cx="1853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4"/>
              </a:rPr>
              <a:t>https://www.loveandoliveoil.com/2014/10/the-antioxidant-aperol-tangerine-cocktail.html</a:t>
            </a:r>
            <a:endParaRPr lang="en-GB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1F84C9-B700-4DE1-A2C4-2FF812089EBE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3EB2E7-65A8-47C8-B3A3-AA8B7101FF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E42AC6-DCB5-437F-8C13-B37CEED333EF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61221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2226766" y="309639"/>
            <a:ext cx="7629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002060"/>
                </a:solidFill>
                <a:latin typeface="Integral CF Bold" panose="00000800000000000000" pitchFamily="50" charset="0"/>
              </a:rPr>
              <a:t>PCA </a:t>
            </a:r>
            <a:r>
              <a:rPr lang="it-IT" sz="3600" dirty="0" smtClean="0">
                <a:solidFill>
                  <a:srgbClr val="002060"/>
                </a:solidFill>
                <a:latin typeface="Integral CF Bold" panose="00000800000000000000" pitchFamily="50" charset="0"/>
              </a:rPr>
              <a:t>Limitations</a:t>
            </a:r>
            <a:endParaRPr lang="it-IT" sz="3600" dirty="0">
              <a:solidFill>
                <a:srgbClr val="002060"/>
              </a:solidFill>
              <a:latin typeface="Integral CF Bold" panose="000008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278165-E698-49BE-A703-8B1C57212D72}"/>
              </a:ext>
            </a:extLst>
          </p:cNvPr>
          <p:cNvSpPr/>
          <p:nvPr/>
        </p:nvSpPr>
        <p:spPr>
          <a:xfrm>
            <a:off x="1868559" y="31221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Pull in the outliers by doing a log transformation of the continuous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55983-D226-4305-9C6A-D4CAFCDCE40A}"/>
              </a:ext>
            </a:extLst>
          </p:cNvPr>
          <p:cNvSpPr txBox="1"/>
          <p:nvPr/>
        </p:nvSpPr>
        <p:spPr>
          <a:xfrm>
            <a:off x="382750" y="2366443"/>
            <a:ext cx="54378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When you use PCA analysis you need to be sure that you are looking at the highest percentage of variation.</a:t>
            </a:r>
          </a:p>
          <a:p>
            <a:r>
              <a:rPr lang="it-IT" sz="20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If the sum of PC1 and PC2 does not correspond to at least 90% of the total variances  my result cannot be accurate  </a:t>
            </a:r>
            <a:endParaRPr lang="it-IT" sz="2000" dirty="0" smtClean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it-IT" sz="20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it-IT" sz="2000" b="1" dirty="0" smtClea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But you can still track variation on your data</a:t>
            </a:r>
            <a:endParaRPr lang="it-IT" sz="2000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C7227C-5B06-45F4-9A6B-9C6ABDCA0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37" b="13522"/>
          <a:stretch/>
        </p:blipFill>
        <p:spPr>
          <a:xfrm>
            <a:off x="5820611" y="1585195"/>
            <a:ext cx="6104689" cy="38708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1878D6-1853-4AE2-8A3A-C22703AFA487}"/>
              </a:ext>
            </a:extLst>
          </p:cNvPr>
          <p:cNvSpPr/>
          <p:nvPr/>
        </p:nvSpPr>
        <p:spPr>
          <a:xfrm>
            <a:off x="9322986" y="2491499"/>
            <a:ext cx="1181448" cy="2751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826878-E838-47F2-8CCE-C281891DFFC9}"/>
              </a:ext>
            </a:extLst>
          </p:cNvPr>
          <p:cNvSpPr/>
          <p:nvPr/>
        </p:nvSpPr>
        <p:spPr>
          <a:xfrm>
            <a:off x="6654959" y="2155939"/>
            <a:ext cx="1181449" cy="3087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A29A5-9CAE-4B1F-B795-F7B76C402240}"/>
              </a:ext>
            </a:extLst>
          </p:cNvPr>
          <p:cNvSpPr/>
          <p:nvPr/>
        </p:nvSpPr>
        <p:spPr>
          <a:xfrm>
            <a:off x="7982429" y="3145840"/>
            <a:ext cx="1181449" cy="2097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1D65C3-E48F-4E0B-AE17-DBADD78D514D}"/>
              </a:ext>
            </a:extLst>
          </p:cNvPr>
          <p:cNvSpPr/>
          <p:nvPr/>
        </p:nvSpPr>
        <p:spPr>
          <a:xfrm>
            <a:off x="10663543" y="3145840"/>
            <a:ext cx="1181448" cy="2097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BA37D-87E8-4D09-86EE-A2602A5A9FB8}"/>
              </a:ext>
            </a:extLst>
          </p:cNvPr>
          <p:cNvSpPr txBox="1"/>
          <p:nvPr/>
        </p:nvSpPr>
        <p:spPr>
          <a:xfrm>
            <a:off x="6960246" y="5288590"/>
            <a:ext cx="64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PC1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12B38C-51FE-497C-A741-89B0F176DEB3}"/>
              </a:ext>
            </a:extLst>
          </p:cNvPr>
          <p:cNvSpPr txBox="1"/>
          <p:nvPr/>
        </p:nvSpPr>
        <p:spPr>
          <a:xfrm>
            <a:off x="8349487" y="5293353"/>
            <a:ext cx="64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PC2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5111C3-59AF-42E9-A9AC-BBC738DFA545}"/>
              </a:ext>
            </a:extLst>
          </p:cNvPr>
          <p:cNvSpPr txBox="1"/>
          <p:nvPr/>
        </p:nvSpPr>
        <p:spPr>
          <a:xfrm>
            <a:off x="9711476" y="5290150"/>
            <a:ext cx="64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PC3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B407B7-B017-4476-AA4F-3990D5AC9804}"/>
              </a:ext>
            </a:extLst>
          </p:cNvPr>
          <p:cNvSpPr txBox="1"/>
          <p:nvPr/>
        </p:nvSpPr>
        <p:spPr>
          <a:xfrm>
            <a:off x="11018056" y="5288590"/>
            <a:ext cx="64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PC4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253D82-98AC-444A-9A66-1CD3462226F2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82A803A-5E1F-4B13-80CE-E5A1BAA417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8B76BF6-1715-46A8-9B6A-9E4E8EDC3591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802378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0" y="230357"/>
            <a:ext cx="12076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 smtClean="0">
                <a:solidFill>
                  <a:srgbClr val="002060"/>
                </a:solidFill>
                <a:latin typeface="Integral CF Bold" panose="00000800000000000000" pitchFamily="50" charset="0"/>
              </a:rPr>
              <a:t>Now let see how it work on real data</a:t>
            </a:r>
            <a:endParaRPr lang="it-IT" sz="3200" dirty="0">
              <a:solidFill>
                <a:srgbClr val="002060"/>
              </a:solidFill>
              <a:latin typeface="Integral CF Bold" panose="000008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278165-E698-49BE-A703-8B1C57212D72}"/>
              </a:ext>
            </a:extLst>
          </p:cNvPr>
          <p:cNvSpPr/>
          <p:nvPr/>
        </p:nvSpPr>
        <p:spPr>
          <a:xfrm>
            <a:off x="189412" y="2489852"/>
            <a:ext cx="33811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Scottish Indexes of Multiple Deprivation</a:t>
            </a:r>
            <a:endParaRPr lang="it-IT" dirty="0">
              <a:solidFill>
                <a:srgbClr val="002060"/>
              </a:solidFill>
            </a:endParaRPr>
          </a:p>
          <a:p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0ABF2-25DA-4FBF-BC13-89977AD3B651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1D8369-7D74-4BBF-A63F-3B563569C4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EA5497-D687-434C-B3D1-A3DBE2D363A4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9412" y="1784259"/>
            <a:ext cx="344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  <a:latin typeface="Integral CF Bold" panose="00000800000000000000" pitchFamily="50" charset="0"/>
              </a:rPr>
              <a:t>Dataset 1 SIMD </a:t>
            </a:r>
            <a:endParaRPr lang="en-GB" dirty="0">
              <a:solidFill>
                <a:srgbClr val="002060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2050" name="Picture 2" descr="Key findings in SIMD 2020 - Scottish Index of Multiple Deprivation 2020:  introduction - gov.sc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023" y="1032138"/>
            <a:ext cx="815340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397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12" ma:contentTypeDescription="Create a new document." ma:contentTypeScope="" ma:versionID="a4e0d21edb314b008dca96cb0ed907e7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497e74006ad43b890e22032aa0bab435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3260A2-C545-400B-AF5E-12150CB3AACA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a4cecb87-7127-4cec-8ade-f39cabdda460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e0533433-c614-42f1-a6db-1e117b426f0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4A385EC-D6DD-4270-A1D3-0B60382DD6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cecb87-7127-4cec-8ade-f39cabdda460"/>
    <ds:schemaRef ds:uri="e0533433-c614-42f1-a6db-1e117b426f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66F2F1-72D0-45EF-8727-336ACC3312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10193</TotalTime>
  <Words>838</Words>
  <Application>Microsoft Office PowerPoint</Application>
  <PresentationFormat>Widescreen</PresentationFormat>
  <Paragraphs>178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Integral CF Bold</vt:lpstr>
      <vt:lpstr>Source Sans Pro</vt:lpstr>
      <vt:lpstr>Arial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Statistics and Visualisation with R</dc:title>
  <dc:creator>MICHIELIN Lucia</dc:creator>
  <cp:lastModifiedBy>Lucia Michielin</cp:lastModifiedBy>
  <cp:revision>34</cp:revision>
  <dcterms:created xsi:type="dcterms:W3CDTF">2020-05-18T15:17:15Z</dcterms:created>
  <dcterms:modified xsi:type="dcterms:W3CDTF">2023-05-19T12:31:50Z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</Properties>
</file>